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14" b="2154"/>
          <a:stretch>
            <a:fillRect/>
          </a:stretch>
        </p:blipFill>
        <p:spPr>
          <a:xfrm>
            <a:off x="4979670" y="2646680"/>
            <a:ext cx="223329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78" b="-31154"/>
          <a:stretch>
            <a:fillRect/>
          </a:stretch>
        </p:blipFill>
        <p:spPr>
          <a:xfrm>
            <a:off x="3698240" y="3625215"/>
            <a:ext cx="4794885" cy="64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5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614743" y="2047824"/>
            <a:ext cx="1351933" cy="314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00694" y="2982325"/>
            <a:ext cx="580760" cy="257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4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156429" y="1170648"/>
            <a:ext cx="228495" cy="181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56429" y="1723796"/>
            <a:ext cx="218975" cy="171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89785" y="2219723"/>
            <a:ext cx="314181" cy="295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89785" y="2772871"/>
            <a:ext cx="314181" cy="295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9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02479" y="3551195"/>
            <a:ext cx="380826" cy="238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44561" y="3551195"/>
            <a:ext cx="371305" cy="247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41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215537" y="1628458"/>
            <a:ext cx="314181" cy="295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823206" y="1628458"/>
            <a:ext cx="314181" cy="295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39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186314" y="1334753"/>
            <a:ext cx="990148" cy="305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2023-07-26T05:32:45Z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