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 b="-6220"/>
          <a:stretch>
            <a:fillRect/>
          </a:stretch>
        </p:blipFill>
        <p:spPr>
          <a:xfrm>
            <a:off x="4785360" y="2668270"/>
            <a:ext cx="262064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26" b="-865"/>
          <a:stretch>
            <a:fillRect/>
          </a:stretch>
        </p:blipFill>
        <p:spPr>
          <a:xfrm>
            <a:off x="4000500" y="3834130"/>
            <a:ext cx="4190365" cy="81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3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20793" y="2029456"/>
            <a:ext cx="390347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57090" y="2029456"/>
            <a:ext cx="399867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5553" y="2611381"/>
            <a:ext cx="5007867" cy="753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72330" y="2620921"/>
            <a:ext cx="5045950" cy="149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2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40363" y="1420010"/>
            <a:ext cx="399867" cy="24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58479" y="1420010"/>
            <a:ext cx="390347" cy="24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57619" y="1420010"/>
            <a:ext cx="390347" cy="24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47173" y="1420010"/>
            <a:ext cx="399867" cy="24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40363" y="2317676"/>
            <a:ext cx="399867" cy="23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48958" y="2317676"/>
            <a:ext cx="361785" cy="23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48099" y="2317676"/>
            <a:ext cx="399867" cy="23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47173" y="2317676"/>
            <a:ext cx="399867" cy="23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48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16859" y="1760306"/>
            <a:ext cx="2760991" cy="8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0" y="2734900"/>
            <a:ext cx="11520000" cy="3334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16437" y="3392298"/>
            <a:ext cx="2932363" cy="867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16437" y="5107249"/>
            <a:ext cx="4217652" cy="867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7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26314" y="2592638"/>
            <a:ext cx="4684165" cy="87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2023-07-26T05:22:55Z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