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52" b="-6220"/>
          <a:stretch>
            <a:fillRect/>
          </a:stretch>
        </p:blipFill>
        <p:spPr>
          <a:xfrm>
            <a:off x="4785360" y="2668270"/>
            <a:ext cx="2620645" cy="694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39" b="-10545"/>
          <a:stretch>
            <a:fillRect/>
          </a:stretch>
        </p:blipFill>
        <p:spPr>
          <a:xfrm>
            <a:off x="3742690" y="3834130"/>
            <a:ext cx="4707255" cy="605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22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921388" y="1876649"/>
            <a:ext cx="380826" cy="238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558611" y="1876649"/>
            <a:ext cx="533157" cy="238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481570" y="1876425"/>
            <a:ext cx="713740" cy="337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594975" y="1876425"/>
            <a:ext cx="704215" cy="337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111801" y="2401276"/>
            <a:ext cx="685487" cy="248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539570" y="2401276"/>
            <a:ext cx="552198" cy="248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481454" y="2401276"/>
            <a:ext cx="714049" cy="248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613752" y="2401276"/>
            <a:ext cx="685487" cy="248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ldLvl="0" animBg="1"/>
      <p:bldP spid="9" grpId="0" bldLvl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649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97752" y="1668912"/>
            <a:ext cx="2960925" cy="496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110148" y="1630696"/>
            <a:ext cx="2979966" cy="563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602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21917" y="522306"/>
            <a:ext cx="476033" cy="410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78776" y="3014190"/>
            <a:ext cx="2161190" cy="305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900694" y="3061927"/>
            <a:ext cx="2656265" cy="315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248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681719" y="1532735"/>
            <a:ext cx="2332561" cy="829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681719" y="3105918"/>
            <a:ext cx="2323041" cy="829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299900" y="3134521"/>
            <a:ext cx="1361454" cy="247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69256" y="4669565"/>
            <a:ext cx="4227173" cy="839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96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273983" y="1932162"/>
            <a:ext cx="380826" cy="238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863272" y="1932162"/>
            <a:ext cx="228495" cy="238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957157" y="1932162"/>
            <a:ext cx="542677" cy="238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2023-07-20T00:26:00Z</dcterms:created>
  <dcterms:modified xsi:type="dcterms:W3CDTF">2023-07-26T05:22:05Z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