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2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8" b="36250"/>
          <a:stretch>
            <a:fillRect/>
          </a:stretch>
        </p:blipFill>
        <p:spPr>
          <a:xfrm>
            <a:off x="3072130" y="3606165"/>
            <a:ext cx="6048375" cy="518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1" b="857"/>
          <a:stretch>
            <a:fillRect/>
          </a:stretch>
        </p:blipFill>
        <p:spPr>
          <a:xfrm>
            <a:off x="4798060" y="2580640"/>
            <a:ext cx="25965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7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862611" y="3446607"/>
            <a:ext cx="3408396" cy="314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78776" y="3570452"/>
            <a:ext cx="3589289" cy="30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1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0045" y="1611630"/>
            <a:ext cx="2606040" cy="127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45024" y="1028596"/>
            <a:ext cx="799735" cy="23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938645" y="1028700"/>
            <a:ext cx="83756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699438" y="1028596"/>
            <a:ext cx="799735" cy="23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444365" y="1438910"/>
            <a:ext cx="4134485" cy="16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883015" y="1610995"/>
            <a:ext cx="2209800" cy="127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animBg="1"/>
      <p:bldP spid="15" grpId="0" bldLvl="0" animBg="1"/>
      <p:bldP spid="21" grpId="0" animBg="1"/>
      <p:bldP spid="2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3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15206" y="1093150"/>
            <a:ext cx="5226841" cy="238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30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137719" y="3516869"/>
            <a:ext cx="504595" cy="219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37775" y="4012565"/>
            <a:ext cx="50482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37775" y="4508500"/>
            <a:ext cx="504825" cy="31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1"/>
          <a:stretch>
            <a:fillRect/>
          </a:stretch>
        </p:blipFill>
        <p:spPr>
          <a:xfrm>
            <a:off x="1239520" y="5274310"/>
            <a:ext cx="9398000" cy="1458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277227" y="5855860"/>
            <a:ext cx="6350280" cy="82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JIO酱紫</cp:lastModifiedBy>
  <cp:revision>6</cp:revision>
  <dcterms:created xsi:type="dcterms:W3CDTF">2023-07-20T00:26:00Z</dcterms:created>
  <dcterms:modified xsi:type="dcterms:W3CDTF">2023-07-28T14:29:05Z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