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2" b="40891"/>
          <a:stretch>
            <a:fillRect/>
          </a:stretch>
        </p:blipFill>
        <p:spPr>
          <a:xfrm>
            <a:off x="3561715" y="3636645"/>
            <a:ext cx="5069840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1" b="857"/>
          <a:stretch>
            <a:fillRect/>
          </a:stretch>
        </p:blipFill>
        <p:spPr>
          <a:xfrm>
            <a:off x="4798060" y="2580640"/>
            <a:ext cx="25965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9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77520" y="2705260"/>
            <a:ext cx="533157" cy="24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34181" y="2705260"/>
            <a:ext cx="542677" cy="24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58479" y="3248674"/>
            <a:ext cx="552198" cy="24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72330" y="3248674"/>
            <a:ext cx="542677" cy="24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38512" y="3248674"/>
            <a:ext cx="552198" cy="24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10214" y="4087629"/>
            <a:ext cx="504595" cy="2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09024" y="4087629"/>
            <a:ext cx="495073" cy="2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00826" y="5174457"/>
            <a:ext cx="552198" cy="2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6033" y="1761265"/>
            <a:ext cx="1628033" cy="791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0396" y="1761265"/>
            <a:ext cx="1628033" cy="791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81057" y="1761265"/>
            <a:ext cx="1628033" cy="791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128198" y="1656903"/>
            <a:ext cx="456991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09157" y="2124170"/>
            <a:ext cx="437950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09157" y="2591437"/>
            <a:ext cx="476033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0" y="3569925"/>
            <a:ext cx="11520000" cy="1559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89767" y="4201190"/>
            <a:ext cx="4131966" cy="851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35834" y="2450673"/>
            <a:ext cx="6083702" cy="85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2023-07-26T04:41:16Z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