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45" b="26523"/>
          <a:stretch>
            <a:fillRect/>
          </a:stretch>
        </p:blipFill>
        <p:spPr>
          <a:xfrm>
            <a:off x="3966210" y="3571240"/>
            <a:ext cx="4476115" cy="628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1" b="857"/>
          <a:stretch>
            <a:fillRect/>
          </a:stretch>
        </p:blipFill>
        <p:spPr>
          <a:xfrm>
            <a:off x="4798060" y="2580640"/>
            <a:ext cx="2596515" cy="661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4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78776" y="3164294"/>
            <a:ext cx="2618181" cy="305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43570" y="3231062"/>
            <a:ext cx="3427438" cy="314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76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587173" y="2245799"/>
            <a:ext cx="476033" cy="228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90578" y="2245799"/>
            <a:ext cx="390347" cy="228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42578" y="2760108"/>
            <a:ext cx="228496" cy="23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826181" y="4283986"/>
            <a:ext cx="2542016" cy="314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75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78776" y="2077364"/>
            <a:ext cx="3912991" cy="830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34049" y="2077364"/>
            <a:ext cx="4608000" cy="830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6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26314" y="3571379"/>
            <a:ext cx="7150016" cy="829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2023-07-20T00:26:00Z</dcterms:created>
  <dcterms:modified xsi:type="dcterms:W3CDTF">2023-07-26T04:33:28Z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