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5" d="100"/>
          <a:sy n="65" d="100"/>
        </p:scale>
        <p:origin x="859" y="5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61" b="857"/>
          <a:stretch>
            <a:fillRect/>
          </a:stretch>
        </p:blipFill>
        <p:spPr>
          <a:xfrm>
            <a:off x="4798060" y="2580640"/>
            <a:ext cx="2596515" cy="661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81" b="43324"/>
          <a:stretch>
            <a:fillRect/>
          </a:stretch>
        </p:blipFill>
        <p:spPr>
          <a:xfrm>
            <a:off x="4412615" y="3628390"/>
            <a:ext cx="3366135" cy="495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470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60680" y="2283460"/>
            <a:ext cx="3216910" cy="2080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168140" y="2410460"/>
            <a:ext cx="3684270" cy="1524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547107" y="1828145"/>
            <a:ext cx="752132" cy="238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8286115" y="2410460"/>
            <a:ext cx="3684270" cy="2096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705357" y="1828145"/>
            <a:ext cx="752132" cy="238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2929890" y="1828165"/>
            <a:ext cx="828675" cy="238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12" grpId="0" animBg="1"/>
      <p:bldP spid="2" grpId="0" bldLvl="0" animBg="1"/>
      <p:bldP spid="13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80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752215" y="1139190"/>
            <a:ext cx="1291590" cy="1697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748395" y="1673860"/>
            <a:ext cx="2908935" cy="1162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397250" y="2026285"/>
            <a:ext cx="1009015" cy="468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3168595" y="3168759"/>
            <a:ext cx="228495" cy="171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8747702" y="3111632"/>
            <a:ext cx="228495" cy="171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9" grpId="0" bldLvl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42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69256" y="1591080"/>
            <a:ext cx="3760661" cy="820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40" y="3096850"/>
            <a:ext cx="11520000" cy="22381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168807" y="3839724"/>
            <a:ext cx="9434975" cy="13524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552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188297" y="3365974"/>
            <a:ext cx="3741619" cy="830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957818" y="3365974"/>
            <a:ext cx="3932033" cy="830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2023-07-26T04:29:56Z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