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1" r="66393"/>
          <a:stretch>
            <a:fillRect/>
          </a:stretch>
        </p:blipFill>
        <p:spPr>
          <a:xfrm>
            <a:off x="4160520" y="3571240"/>
            <a:ext cx="3871595" cy="55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71800" y="1656715"/>
            <a:ext cx="111379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0045" y="2204720"/>
            <a:ext cx="3379470" cy="202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15460" y="2486025"/>
            <a:ext cx="2442845" cy="153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62677" y="1742573"/>
            <a:ext cx="961586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34045" y="2486025"/>
            <a:ext cx="2734945" cy="153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47107" y="1742573"/>
            <a:ext cx="790214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0" grpId="0" bldLvl="0" animBg="1"/>
      <p:bldP spid="11" grpId="0" animBg="1"/>
      <p:bldP spid="14" grpId="0" bldLvl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468357"/>
            <a:ext cx="4893619" cy="1270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78776" y="3106557"/>
            <a:ext cx="4807933" cy="171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4528" y="3097020"/>
            <a:ext cx="4826975" cy="173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96165" y="2170047"/>
            <a:ext cx="5207801" cy="22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