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86" b="10714"/>
          <a:stretch>
            <a:fillRect/>
          </a:stretch>
        </p:blipFill>
        <p:spPr>
          <a:xfrm>
            <a:off x="3811905" y="3564255"/>
            <a:ext cx="4333240" cy="53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81" b="5197"/>
          <a:stretch>
            <a:fillRect/>
          </a:stretch>
        </p:blipFill>
        <p:spPr>
          <a:xfrm>
            <a:off x="4533900" y="2668905"/>
            <a:ext cx="3124200" cy="67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6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844231" y="3098715"/>
            <a:ext cx="380826" cy="324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81520" y="3098715"/>
            <a:ext cx="380826" cy="324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04561" y="3098715"/>
            <a:ext cx="380826" cy="324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9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329555" y="1847850"/>
            <a:ext cx="4979035" cy="67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329555" y="1964055"/>
            <a:ext cx="449580" cy="67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34355" y="2056130"/>
            <a:ext cx="5160010" cy="80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7201535" y="2616200"/>
            <a:ext cx="2378075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045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172710" y="3587115"/>
            <a:ext cx="265430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84370" y="5344788"/>
            <a:ext cx="351468" cy="29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2023-07-26T04:27:04Z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