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1" r:id="rId7"/>
    <p:sldId id="258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81" b="5197"/>
          <a:stretch>
            <a:fillRect/>
          </a:stretch>
        </p:blipFill>
        <p:spPr>
          <a:xfrm>
            <a:off x="4533900" y="2668905"/>
            <a:ext cx="3124200" cy="6718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92" r="61719" b="-3189"/>
          <a:stretch>
            <a:fillRect/>
          </a:stretch>
        </p:blipFill>
        <p:spPr>
          <a:xfrm>
            <a:off x="3890645" y="3514725"/>
            <a:ext cx="4410075" cy="6388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133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7053024" y="2083251"/>
            <a:ext cx="152330" cy="2284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756892" y="2083251"/>
            <a:ext cx="218975" cy="2284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834380" y="2806827"/>
            <a:ext cx="218975" cy="2380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132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710280" y="1695240"/>
            <a:ext cx="2037422" cy="5054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194842" y="1676165"/>
            <a:ext cx="495074" cy="4482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21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253289" y="2857344"/>
            <a:ext cx="647404" cy="2764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633785" y="2847813"/>
            <a:ext cx="647404" cy="2954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033322" y="2847813"/>
            <a:ext cx="637885" cy="2859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394776" y="2857344"/>
            <a:ext cx="647404" cy="2764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9014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7643305" y="3935937"/>
            <a:ext cx="218975" cy="238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966347" y="3935937"/>
            <a:ext cx="218975" cy="238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00" y="5261565"/>
            <a:ext cx="11520000" cy="10002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/>
        </p:nvSpPr>
        <p:spPr bwMode="white">
          <a:xfrm>
            <a:off x="1912093" y="5928424"/>
            <a:ext cx="314181" cy="2286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987597" y="5918898"/>
            <a:ext cx="218975" cy="238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bldLvl="0" animBg="1"/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2023-07-20T00:26:00Z</dcterms:created>
  <dcterms:modified xsi:type="dcterms:W3CDTF">2023-07-26T04:26:40Z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