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3" d="100"/>
          <a:sy n="63" d="100"/>
        </p:scale>
        <p:origin x="955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" t="2394" r="56471" b="-51408"/>
          <a:stretch>
            <a:fillRect/>
          </a:stretch>
        </p:blipFill>
        <p:spPr>
          <a:xfrm>
            <a:off x="3599815" y="3658235"/>
            <a:ext cx="4993005" cy="671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74" b="-5911"/>
          <a:stretch>
            <a:fillRect/>
          </a:stretch>
        </p:blipFill>
        <p:spPr>
          <a:xfrm>
            <a:off x="4544695" y="2592070"/>
            <a:ext cx="3101975" cy="694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881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26512" y="2314058"/>
            <a:ext cx="1266247" cy="762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530380" y="2314058"/>
            <a:ext cx="1104396" cy="762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396099" y="2314058"/>
            <a:ext cx="1104396" cy="762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252297" y="2314058"/>
            <a:ext cx="1113918" cy="762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62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997223" y="2631555"/>
            <a:ext cx="218975" cy="1622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587504" y="1428967"/>
            <a:ext cx="1589950" cy="1068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119338" y="2631555"/>
            <a:ext cx="218975" cy="1622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728661" y="1428967"/>
            <a:ext cx="1418578" cy="1059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809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88231" y="1559993"/>
            <a:ext cx="3684495" cy="828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160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50214" y="1169818"/>
            <a:ext cx="5483900" cy="828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59735" y="2751346"/>
            <a:ext cx="2732429" cy="828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69256" y="4351928"/>
            <a:ext cx="9730115" cy="828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78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397752" y="2504873"/>
            <a:ext cx="1799404" cy="2287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777917" y="2504873"/>
            <a:ext cx="1961256" cy="2287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2023-07-26T04:17:53Z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