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74" b="-5911"/>
          <a:stretch>
            <a:fillRect/>
          </a:stretch>
        </p:blipFill>
        <p:spPr>
          <a:xfrm>
            <a:off x="4544695" y="2592070"/>
            <a:ext cx="3101975" cy="694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26" b="-21931"/>
          <a:stretch>
            <a:fillRect/>
          </a:stretch>
        </p:blipFill>
        <p:spPr>
          <a:xfrm>
            <a:off x="4242435" y="3614420"/>
            <a:ext cx="3706495" cy="64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67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16991" y="1655454"/>
            <a:ext cx="1266247" cy="771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20859" y="1655454"/>
            <a:ext cx="1275768" cy="781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24727" y="1655454"/>
            <a:ext cx="1104396" cy="781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66743" y="1655454"/>
            <a:ext cx="1266247" cy="781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6991" y="3284297"/>
            <a:ext cx="1266247" cy="781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520859" y="3284297"/>
            <a:ext cx="1266247" cy="781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224727" y="3284297"/>
            <a:ext cx="1266247" cy="781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766743" y="3284297"/>
            <a:ext cx="1275768" cy="781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38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120991" y="2664934"/>
            <a:ext cx="218975" cy="171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77917" y="1426746"/>
            <a:ext cx="1409057" cy="1066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19272" y="2664934"/>
            <a:ext cx="218975" cy="171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23801" y="1426746"/>
            <a:ext cx="1247206" cy="1066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05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341995" y="1524000"/>
            <a:ext cx="529590" cy="2212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42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16305" y="1703070"/>
            <a:ext cx="7643495" cy="2180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2023-07-20T00:26:00Z</dcterms:created>
  <dcterms:modified xsi:type="dcterms:W3CDTF">2023-07-26T04:16:36Z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