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6" r:id="rId5"/>
    <p:sldId id="265" r:id="rId6"/>
    <p:sldId id="269" r:id="rId7"/>
    <p:sldId id="264" r:id="rId8"/>
    <p:sldId id="268" r:id="rId9"/>
    <p:sldId id="263" r:id="rId10"/>
    <p:sldId id="267" r:id="rId11"/>
    <p:sldId id="262" r:id="rId12"/>
    <p:sldId id="261" r:id="rId13"/>
    <p:sldId id="260" r:id="rId14"/>
    <p:sldId id="25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14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50"/>
          <a:stretch/>
        </p:blipFill>
        <p:spPr>
          <a:xfrm>
            <a:off x="373252" y="795130"/>
            <a:ext cx="11182643" cy="4001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8702851" y="2937257"/>
            <a:ext cx="2853044" cy="813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57337" y="4122394"/>
            <a:ext cx="3362802" cy="833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6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0917600" cy="6424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12332" y="2665617"/>
            <a:ext cx="5434241" cy="1853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0016452" cy="6187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45892" y="4616384"/>
            <a:ext cx="9330559" cy="1930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169391" cy="6246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34644" y="3495621"/>
            <a:ext cx="10262225" cy="2984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74" b="-5911"/>
          <a:stretch>
            <a:fillRect/>
          </a:stretch>
        </p:blipFill>
        <p:spPr>
          <a:xfrm>
            <a:off x="4544695" y="2592070"/>
            <a:ext cx="3101975" cy="694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26" b="-21931"/>
          <a:stretch>
            <a:fillRect/>
          </a:stretch>
        </p:blipFill>
        <p:spPr>
          <a:xfrm>
            <a:off x="4242435" y="3614420"/>
            <a:ext cx="3706495" cy="64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770" y="3634740"/>
            <a:ext cx="4442460" cy="629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8969530" cy="6239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652764" y="3735961"/>
            <a:ext cx="296513" cy="378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37206" y="4937952"/>
            <a:ext cx="570788" cy="378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895922" y="5784360"/>
            <a:ext cx="3525072" cy="533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96628" y="1998095"/>
            <a:ext cx="390347" cy="485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05818" y="3569523"/>
            <a:ext cx="742611" cy="485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15933" y="4769523"/>
            <a:ext cx="5578641" cy="61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84"/>
          <a:stretch/>
        </p:blipFill>
        <p:spPr>
          <a:xfrm>
            <a:off x="360000" y="360000"/>
            <a:ext cx="11209148" cy="4278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23320" y="2583838"/>
            <a:ext cx="2784854" cy="2054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68315" y="2464554"/>
            <a:ext cx="3227475" cy="2173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82"/>
          <a:stretch/>
        </p:blipFill>
        <p:spPr>
          <a:xfrm>
            <a:off x="333495" y="861391"/>
            <a:ext cx="11195896" cy="3127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098034" y="2271021"/>
            <a:ext cx="3063149" cy="2049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234577" y="2235412"/>
            <a:ext cx="2710640" cy="1912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19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7918"/>
          <a:stretch/>
        </p:blipFill>
        <p:spPr>
          <a:xfrm>
            <a:off x="359999" y="360001"/>
            <a:ext cx="10851339" cy="5638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674001" y="4940271"/>
            <a:ext cx="540189" cy="46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13983" y="2999154"/>
            <a:ext cx="3286539" cy="2513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2"/>
          <a:stretch/>
        </p:blipFill>
        <p:spPr>
          <a:xfrm>
            <a:off x="492521" y="834887"/>
            <a:ext cx="10997114" cy="3405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117221" y="3294221"/>
            <a:ext cx="640310" cy="456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58823" y="1324647"/>
            <a:ext cx="3213977" cy="2425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25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50"/>
          <a:stretch/>
        </p:blipFill>
        <p:spPr>
          <a:xfrm>
            <a:off x="359999" y="359999"/>
            <a:ext cx="10997113" cy="5269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525806" y="4832044"/>
            <a:ext cx="734229" cy="574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76401" y="4832044"/>
            <a:ext cx="679634" cy="667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2023-07-20T00:26:00Z</dcterms:created>
  <dcterms:modified xsi:type="dcterms:W3CDTF">2023-07-26T04:25:32Z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