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73" r:id="rId6"/>
    <p:sldId id="272" r:id="rId7"/>
    <p:sldId id="271" r:id="rId8"/>
    <p:sldId id="270" r:id="rId9"/>
    <p:sldId id="269" r:id="rId10"/>
    <p:sldId id="289" r:id="rId11"/>
    <p:sldId id="266" r:id="rId12"/>
    <p:sldId id="265" r:id="rId13"/>
    <p:sldId id="264" r:id="rId14"/>
    <p:sldId id="262" r:id="rId15"/>
    <p:sldId id="261" r:id="rId16"/>
    <p:sldId id="260" r:id="rId17"/>
    <p:sldId id="258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0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3" Type="http://schemas.openxmlformats.org/officeDocument/2006/relationships/image" Target="../media/image14.png"/><Relationship Id="rId2" Type="http://schemas.openxmlformats.org/officeDocument/2006/relationships/tags" Target="../tags/tag1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9.png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image" Target="../media/image10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66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40033" y="2618961"/>
            <a:ext cx="3360793" cy="285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366545" y="2618961"/>
            <a:ext cx="1608991" cy="285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64330" y="5297308"/>
            <a:ext cx="247537" cy="295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97421" y="5392623"/>
            <a:ext cx="247537" cy="200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11471" y="5316371"/>
            <a:ext cx="257057" cy="295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49223" y="5316371"/>
            <a:ext cx="428429" cy="295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82247" y="5287777"/>
            <a:ext cx="437950" cy="362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76727" y="5364029"/>
            <a:ext cx="276099" cy="285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109818" y="5449812"/>
            <a:ext cx="257057" cy="200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842909" y="5354497"/>
            <a:ext cx="238016" cy="295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937785" y="5373560"/>
            <a:ext cx="266578" cy="295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752455" y="5296535"/>
            <a:ext cx="551180" cy="478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79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59206" y="4153288"/>
            <a:ext cx="409388" cy="247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34380" y="4162818"/>
            <a:ext cx="352264" cy="238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23669" y="4153288"/>
            <a:ext cx="390347" cy="247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0" y="189820"/>
            <a:ext cx="11520000" cy="4127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78660" y="3164205"/>
            <a:ext cx="3642360" cy="1153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15" y="4400505"/>
            <a:ext cx="11520000" cy="2428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978660" y="5162550"/>
            <a:ext cx="5024120" cy="1087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5" y="239985"/>
            <a:ext cx="11520000" cy="4580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47538" y="3239831"/>
            <a:ext cx="6445487" cy="1028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95" y="521290"/>
            <a:ext cx="11520000" cy="4290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38767" y="3143138"/>
            <a:ext cx="3341752" cy="1029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00" y="560660"/>
            <a:ext cx="11520000" cy="5473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78000" y="1483360"/>
            <a:ext cx="6188710" cy="108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77365" y="4113530"/>
            <a:ext cx="7830185" cy="2048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52570" y="2752725"/>
            <a:ext cx="4086225" cy="1352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6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64132" y="1113185"/>
            <a:ext cx="447471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15603" y="1113185"/>
            <a:ext cx="418909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09884" y="1113185"/>
            <a:ext cx="447471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23206" y="1113185"/>
            <a:ext cx="238016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83107" y="1751963"/>
            <a:ext cx="418909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87041" y="1751963"/>
            <a:ext cx="456991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09950" y="1751963"/>
            <a:ext cx="447471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51834" y="1751963"/>
            <a:ext cx="418910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073719" y="2390741"/>
            <a:ext cx="437950" cy="286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987041" y="2390741"/>
            <a:ext cx="447471" cy="286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709950" y="2390741"/>
            <a:ext cx="437950" cy="286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651834" y="2390741"/>
            <a:ext cx="428429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292694" y="3029518"/>
            <a:ext cx="409388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377388" y="3029518"/>
            <a:ext cx="390347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719471" y="3029518"/>
            <a:ext cx="428429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632793" y="3029518"/>
            <a:ext cx="437950" cy="286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60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49752" y="1770418"/>
            <a:ext cx="809256" cy="371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05752" y="1789477"/>
            <a:ext cx="428429" cy="324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42446" y="1770418"/>
            <a:ext cx="1199603" cy="371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78380" y="2408918"/>
            <a:ext cx="428429" cy="352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24925" y="2427977"/>
            <a:ext cx="409388" cy="333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90314" y="2427977"/>
            <a:ext cx="799735" cy="333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63074" y="3047418"/>
            <a:ext cx="818776" cy="371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71669" y="3056948"/>
            <a:ext cx="428429" cy="352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788099" y="3695448"/>
            <a:ext cx="2380165" cy="362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739834" y="4362537"/>
            <a:ext cx="247537" cy="285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244099" y="4362537"/>
            <a:ext cx="247537" cy="285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090776" y="4362537"/>
            <a:ext cx="247537" cy="285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614082" y="4362537"/>
            <a:ext cx="247537" cy="285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1137388" y="4362537"/>
            <a:ext cx="247536" cy="285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168925" y="5001037"/>
            <a:ext cx="247537" cy="285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0" y="579075"/>
            <a:ext cx="11520000" cy="4862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57968" y="807890"/>
            <a:ext cx="409388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527687" y="798356"/>
            <a:ext cx="447471" cy="286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78133" y="1437134"/>
            <a:ext cx="447471" cy="286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00844" y="2209388"/>
            <a:ext cx="409388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70893" y="3134185"/>
            <a:ext cx="447471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30331" y="4888440"/>
            <a:ext cx="266578" cy="209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62364" y="4888440"/>
            <a:ext cx="266578" cy="209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48240" y="4888230"/>
            <a:ext cx="407035" cy="210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45" y="360000"/>
            <a:ext cx="11520000" cy="2692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48275" y="608289"/>
            <a:ext cx="257057" cy="286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19250" y="608289"/>
            <a:ext cx="247537" cy="286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99746" y="608289"/>
            <a:ext cx="418909" cy="286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02325" y="1276761"/>
            <a:ext cx="238016" cy="276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54259" y="1276761"/>
            <a:ext cx="247537" cy="276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544275" y="1276761"/>
            <a:ext cx="418909" cy="276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105664" y="1238563"/>
            <a:ext cx="2332561" cy="372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105994" y="2604155"/>
            <a:ext cx="437950" cy="276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45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86909" y="1199209"/>
            <a:ext cx="428429" cy="371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395438" y="2524779"/>
            <a:ext cx="428429" cy="381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78578" y="4870751"/>
            <a:ext cx="437950" cy="371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20" y="419690"/>
            <a:ext cx="11520000" cy="5060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545780" y="610287"/>
            <a:ext cx="428429" cy="371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71135" y="4307869"/>
            <a:ext cx="437950" cy="371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6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741045" y="1939290"/>
            <a:ext cx="3554730" cy="1489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3216198" y="1256370"/>
            <a:ext cx="390347" cy="276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4393565" y="1939290"/>
            <a:ext cx="3620135" cy="1605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6938776" y="1256370"/>
            <a:ext cx="361785" cy="276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8137525" y="1760220"/>
            <a:ext cx="3605530" cy="1785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10613752" y="1256370"/>
            <a:ext cx="447471" cy="276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img_167772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05" y="4049985"/>
            <a:ext cx="11520000" cy="2371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/>
          <p:cNvSpPr/>
          <p:nvPr>
            <p:custDataLst>
              <p:tags r:id="rId11"/>
            </p:custDataLst>
          </p:nvPr>
        </p:nvSpPr>
        <p:spPr bwMode="white">
          <a:xfrm>
            <a:off x="741680" y="4824095"/>
            <a:ext cx="3553460" cy="159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2"/>
            </p:custDataLst>
          </p:nvPr>
        </p:nvSpPr>
        <p:spPr bwMode="white">
          <a:xfrm>
            <a:off x="3154846" y="4221437"/>
            <a:ext cx="447471" cy="285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3"/>
            </p:custDataLst>
          </p:nvPr>
        </p:nvSpPr>
        <p:spPr bwMode="white">
          <a:xfrm>
            <a:off x="4295140" y="4824095"/>
            <a:ext cx="3641090" cy="159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4"/>
            </p:custDataLst>
          </p:nvPr>
        </p:nvSpPr>
        <p:spPr bwMode="white">
          <a:xfrm>
            <a:off x="6848862" y="4230963"/>
            <a:ext cx="247537" cy="276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15"/>
            </p:custDataLst>
          </p:nvPr>
        </p:nvSpPr>
        <p:spPr bwMode="white">
          <a:xfrm>
            <a:off x="8014335" y="4824095"/>
            <a:ext cx="3866515" cy="1790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16"/>
            </p:custDataLst>
          </p:nvPr>
        </p:nvSpPr>
        <p:spPr bwMode="white">
          <a:xfrm>
            <a:off x="10552400" y="4221437"/>
            <a:ext cx="447471" cy="285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9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2023-07-22T09:26:03Z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