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1" r:id="rId16"/>
    <p:sldId id="258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16.png"/><Relationship Id="rId2" Type="http://schemas.openxmlformats.org/officeDocument/2006/relationships/tags" Target="../tags/tag26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3" Type="http://schemas.openxmlformats.org/officeDocument/2006/relationships/image" Target="../media/image18.png"/><Relationship Id="rId2" Type="http://schemas.openxmlformats.org/officeDocument/2006/relationships/tags" Target="../tags/tag29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34710" y="2563044"/>
            <a:ext cx="3341752" cy="104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0" y="2221865"/>
            <a:ext cx="26765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5" y="1322660"/>
            <a:ext cx="11520000" cy="403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46674" y="2925245"/>
            <a:ext cx="5283966" cy="103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0" y="1174115"/>
            <a:ext cx="26765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0" y="711155"/>
            <a:ext cx="11520000" cy="3863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28492" y="1674637"/>
            <a:ext cx="4893619" cy="1049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/>
          <a:stretch>
            <a:fillRect/>
          </a:stretch>
        </p:blipFill>
        <p:spPr>
          <a:xfrm>
            <a:off x="931545" y="487680"/>
            <a:ext cx="11520170" cy="4598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7334" y="3923354"/>
            <a:ext cx="4122446" cy="103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2" b="15278"/>
          <a:stretch>
            <a:fillRect/>
          </a:stretch>
        </p:blipFill>
        <p:spPr>
          <a:xfrm>
            <a:off x="1543050" y="4976495"/>
            <a:ext cx="11520170" cy="1833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076162" y="5738887"/>
            <a:ext cx="5474380" cy="1037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9"/>
          <a:stretch>
            <a:fillRect/>
          </a:stretch>
        </p:blipFill>
        <p:spPr>
          <a:xfrm>
            <a:off x="931545" y="55245"/>
            <a:ext cx="11520170" cy="651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95" y="-45"/>
            <a:ext cx="11520000" cy="3410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6265" y="1614170"/>
            <a:ext cx="4205605" cy="11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95" y="2380570"/>
            <a:ext cx="11520000" cy="360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96152" y="4079693"/>
            <a:ext cx="7445157" cy="1737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09950" y="2776220"/>
            <a:ext cx="5372100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331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46043" y="1712659"/>
            <a:ext cx="1119122" cy="34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02946" y="2393468"/>
            <a:ext cx="1504100" cy="26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93993" y="3047402"/>
            <a:ext cx="1513053" cy="25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910846" y="1712659"/>
            <a:ext cx="1128076" cy="34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3"/>
            </p:custDataLst>
          </p:nvPr>
        </p:nvSpPr>
        <p:spPr bwMode="white">
          <a:xfrm>
            <a:off x="5167749" y="2393468"/>
            <a:ext cx="1530959" cy="26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5167749" y="3047402"/>
            <a:ext cx="1530959" cy="25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9393554" y="1712659"/>
            <a:ext cx="1119122" cy="34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8641504" y="2393468"/>
            <a:ext cx="1522007" cy="26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7"/>
            </p:custDataLst>
          </p:nvPr>
        </p:nvSpPr>
        <p:spPr bwMode="white">
          <a:xfrm>
            <a:off x="8641504" y="3047402"/>
            <a:ext cx="1522007" cy="25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8"/>
            </p:custDataLst>
          </p:nvPr>
        </p:nvSpPr>
        <p:spPr bwMode="white">
          <a:xfrm>
            <a:off x="2401278" y="4659844"/>
            <a:ext cx="250683" cy="20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9"/>
            </p:custDataLst>
          </p:nvPr>
        </p:nvSpPr>
        <p:spPr bwMode="white">
          <a:xfrm>
            <a:off x="5642257" y="4659844"/>
            <a:ext cx="250683" cy="20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0"/>
            </p:custDataLst>
          </p:nvPr>
        </p:nvSpPr>
        <p:spPr bwMode="white">
          <a:xfrm>
            <a:off x="8883235" y="4659844"/>
            <a:ext cx="259636" cy="20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1"/>
            </p:custDataLst>
          </p:nvPr>
        </p:nvSpPr>
        <p:spPr bwMode="white">
          <a:xfrm>
            <a:off x="2400935" y="5627370"/>
            <a:ext cx="251460" cy="20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2"/>
            </p:custDataLst>
          </p:nvPr>
        </p:nvSpPr>
        <p:spPr bwMode="white">
          <a:xfrm>
            <a:off x="5511165" y="5627370"/>
            <a:ext cx="411480" cy="20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3"/>
            </p:custDataLst>
          </p:nvPr>
        </p:nvSpPr>
        <p:spPr bwMode="white">
          <a:xfrm>
            <a:off x="8883235" y="5627309"/>
            <a:ext cx="259636" cy="20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2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5" y="-21000"/>
            <a:ext cx="11520000" cy="4549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8834" y="942399"/>
            <a:ext cx="257057" cy="28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11264" y="942399"/>
            <a:ext cx="247537" cy="28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86107" y="942399"/>
            <a:ext cx="266578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88355" y="1629179"/>
            <a:ext cx="247537" cy="28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63132" y="1629179"/>
            <a:ext cx="247537" cy="28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66735" y="1638717"/>
            <a:ext cx="247536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28189" y="1638717"/>
            <a:ext cx="247537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92156" y="3298435"/>
            <a:ext cx="390347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20454" y="3298435"/>
            <a:ext cx="409388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137975" y="3288896"/>
            <a:ext cx="418909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10966272" y="3288896"/>
            <a:ext cx="418909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5" y="4476705"/>
            <a:ext cx="11520000" cy="2398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5320520" y="4042446"/>
            <a:ext cx="418909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7"/>
            </p:custDataLst>
          </p:nvPr>
        </p:nvSpPr>
        <p:spPr bwMode="white">
          <a:xfrm>
            <a:off x="10337908" y="4042446"/>
            <a:ext cx="399867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8"/>
            </p:custDataLst>
          </p:nvPr>
        </p:nvSpPr>
        <p:spPr bwMode="white">
          <a:xfrm>
            <a:off x="2045413" y="6349376"/>
            <a:ext cx="390347" cy="30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9"/>
            </p:custDataLst>
          </p:nvPr>
        </p:nvSpPr>
        <p:spPr bwMode="white">
          <a:xfrm>
            <a:off x="4530305" y="6349376"/>
            <a:ext cx="342743" cy="30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0"/>
            </p:custDataLst>
          </p:nvPr>
        </p:nvSpPr>
        <p:spPr bwMode="white">
          <a:xfrm>
            <a:off x="7272255" y="6368485"/>
            <a:ext cx="390347" cy="277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1"/>
            </p:custDataLst>
          </p:nvPr>
        </p:nvSpPr>
        <p:spPr bwMode="white">
          <a:xfrm>
            <a:off x="9804751" y="6358931"/>
            <a:ext cx="361785" cy="29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2" grpId="0" bldLvl="0" animBg="1"/>
      <p:bldP spid="17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2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02413" y="2486080"/>
            <a:ext cx="9225520" cy="90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3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21256" y="1542215"/>
            <a:ext cx="437950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44165" y="1542215"/>
            <a:ext cx="44747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95636" y="1542215"/>
            <a:ext cx="418909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89983" y="1542215"/>
            <a:ext cx="44747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49818" y="2219129"/>
            <a:ext cx="428429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44165" y="2219129"/>
            <a:ext cx="437950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95636" y="2219129"/>
            <a:ext cx="418909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18545" y="2219129"/>
            <a:ext cx="418909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21256" y="2896042"/>
            <a:ext cx="390347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44165" y="2896042"/>
            <a:ext cx="437950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76595" y="2896042"/>
            <a:ext cx="437950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99504" y="2896042"/>
            <a:ext cx="437950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1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40561" y="2284911"/>
            <a:ext cx="2846677" cy="107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43570" y="2256323"/>
            <a:ext cx="2970446" cy="11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451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42499" y="2714248"/>
            <a:ext cx="250923" cy="2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58096" y="2807302"/>
            <a:ext cx="241630" cy="195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55106" y="2723554"/>
            <a:ext cx="260217" cy="27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77388" y="2714248"/>
            <a:ext cx="418206" cy="2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88148" y="2704943"/>
            <a:ext cx="418206" cy="35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32712" y="2723554"/>
            <a:ext cx="269510" cy="27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57603" y="2807302"/>
            <a:ext cx="241630" cy="195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54613" y="2723554"/>
            <a:ext cx="260216" cy="27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76895" y="2714248"/>
            <a:ext cx="427499" cy="2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87655" y="2704943"/>
            <a:ext cx="408912" cy="35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633205" y="5543069"/>
            <a:ext cx="269510" cy="27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358096" y="5626817"/>
            <a:ext cx="241630" cy="18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055106" y="5552374"/>
            <a:ext cx="241630" cy="2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049508" y="5533764"/>
            <a:ext cx="455380" cy="2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988148" y="5515153"/>
            <a:ext cx="418206" cy="362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032712" y="5552374"/>
            <a:ext cx="250922" cy="2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757603" y="5626817"/>
            <a:ext cx="241630" cy="18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454613" y="5552374"/>
            <a:ext cx="241630" cy="2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439721" y="5543069"/>
            <a:ext cx="455380" cy="297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396949" y="5524458"/>
            <a:ext cx="399619" cy="35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1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95966" y="2067141"/>
            <a:ext cx="418909" cy="352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62082" y="2105289"/>
            <a:ext cx="161851" cy="276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20727" y="2753812"/>
            <a:ext cx="428429" cy="343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91636" y="2782424"/>
            <a:ext cx="171371" cy="276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95371" y="2744275"/>
            <a:ext cx="418909" cy="352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37719" y="2782424"/>
            <a:ext cx="247537" cy="276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43504" y="3421410"/>
            <a:ext cx="409388" cy="352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04892" y="3459558"/>
            <a:ext cx="171371" cy="276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COMMONDATA" val="eyJoZGlkIjoiYTNjM2EwNWJlZTJhNGZjOTUwNGJmNTFmZWFlMWExNz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2023-07-22T09:21:10Z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