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1" r:id="rId6"/>
    <p:sldId id="270" r:id="rId7"/>
    <p:sldId id="269" r:id="rId8"/>
    <p:sldId id="268" r:id="rId9"/>
    <p:sldId id="284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91570" y="3526181"/>
            <a:ext cx="399867" cy="247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62470" y="4122420"/>
            <a:ext cx="390525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59140" y="4889928"/>
            <a:ext cx="352264" cy="247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63471" y="4889928"/>
            <a:ext cx="542677" cy="247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966677" y="2667879"/>
            <a:ext cx="266578" cy="28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10908892" y="2639269"/>
            <a:ext cx="180892" cy="28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8966677" y="4622901"/>
            <a:ext cx="247537" cy="29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0880330" y="4622901"/>
            <a:ext cx="266578" cy="29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10" grpId="0" animBg="1"/>
      <p:bldP spid="11" grpId="0" animBg="1"/>
      <p:bldP spid="2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6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752" y="3382689"/>
            <a:ext cx="5293487" cy="101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5" y="360000"/>
            <a:ext cx="11520000" cy="5275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27857" y="4550298"/>
            <a:ext cx="4122446" cy="10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360000"/>
            <a:ext cx="9544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7996" y="1472547"/>
            <a:ext cx="3091973" cy="820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25884" y="5141589"/>
            <a:ext cx="3084085" cy="82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" y="-45"/>
            <a:ext cx="111289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3379" y="4582191"/>
            <a:ext cx="3982496" cy="97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20" y="540340"/>
            <a:ext cx="11520000" cy="3168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6477" y="2477534"/>
            <a:ext cx="4112925" cy="1001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24275" y="2705100"/>
            <a:ext cx="474345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43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34909" y="1399065"/>
            <a:ext cx="447471" cy="276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67669" y="1399065"/>
            <a:ext cx="437950" cy="276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00429" y="1399065"/>
            <a:ext cx="437950" cy="276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23669" y="1399065"/>
            <a:ext cx="437950" cy="276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34909" y="2495327"/>
            <a:ext cx="447471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67669" y="2495327"/>
            <a:ext cx="437950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19471" y="2504859"/>
            <a:ext cx="409388" cy="266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23669" y="2495327"/>
            <a:ext cx="390347" cy="276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49752" y="4030093"/>
            <a:ext cx="466512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62942" y="4030093"/>
            <a:ext cx="447471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95438" y="4030093"/>
            <a:ext cx="437950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778578" y="4706916"/>
            <a:ext cx="447471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082247" y="4706916"/>
            <a:ext cx="447471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95438" y="4706916"/>
            <a:ext cx="437950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947305" y="4706916"/>
            <a:ext cx="437950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416793" y="5345607"/>
            <a:ext cx="3503603" cy="37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0" y="360000"/>
            <a:ext cx="11520000" cy="366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70905" y="1559603"/>
            <a:ext cx="26657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79130" y="1493520"/>
            <a:ext cx="42735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42013" y="2530710"/>
            <a:ext cx="26657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59533" y="2530710"/>
            <a:ext cx="26657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61318" y="3492297"/>
            <a:ext cx="26657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30707" y="3492297"/>
            <a:ext cx="27609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0" y="360000"/>
            <a:ext cx="11520000" cy="405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10320" y="1265893"/>
            <a:ext cx="447471" cy="28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42750" y="1265893"/>
            <a:ext cx="437950" cy="28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27047" y="1265893"/>
            <a:ext cx="428429" cy="28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65394" y="1942929"/>
            <a:ext cx="447471" cy="28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90882" y="2619965"/>
            <a:ext cx="380826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58452" y="3974038"/>
            <a:ext cx="456991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1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30710" y="1791295"/>
            <a:ext cx="437950" cy="28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53619" y="1800837"/>
            <a:ext cx="247537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09818" y="1791295"/>
            <a:ext cx="437950" cy="28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61355" y="1791295"/>
            <a:ext cx="247536" cy="28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0231" y="2478316"/>
            <a:ext cx="437950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34578" y="2478316"/>
            <a:ext cx="447471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19404" y="2478316"/>
            <a:ext cx="409388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37520" y="2478316"/>
            <a:ext cx="447471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30710" y="3174880"/>
            <a:ext cx="257057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96429" y="3165338"/>
            <a:ext cx="447471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00297" y="3165338"/>
            <a:ext cx="447471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04165" y="3165338"/>
            <a:ext cx="447471" cy="27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2347" y="2591721"/>
            <a:ext cx="8587636" cy="85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247650"/>
            <a:ext cx="11483340" cy="684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230630" y="1742440"/>
            <a:ext cx="3364865" cy="153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557270" y="1078865"/>
            <a:ext cx="459105" cy="39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939665" y="1710690"/>
            <a:ext cx="3437255" cy="168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7290435" y="968375"/>
            <a:ext cx="491490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493125" y="1742440"/>
            <a:ext cx="3595370" cy="1685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0943590" y="968375"/>
            <a:ext cx="530225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1166495" y="4753610"/>
            <a:ext cx="3536315" cy="171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3557270" y="4117975"/>
            <a:ext cx="571500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4859020" y="4834255"/>
            <a:ext cx="3427095" cy="155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2"/>
            </p:custDataLst>
          </p:nvPr>
        </p:nvSpPr>
        <p:spPr bwMode="white">
          <a:xfrm>
            <a:off x="7196455" y="4117975"/>
            <a:ext cx="585470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8493125" y="4833620"/>
            <a:ext cx="3420745" cy="171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4"/>
            </p:custDataLst>
          </p:nvPr>
        </p:nvSpPr>
        <p:spPr bwMode="white">
          <a:xfrm>
            <a:off x="10943590" y="4117975"/>
            <a:ext cx="617220" cy="52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4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34842" y="1524762"/>
            <a:ext cx="390347" cy="25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10545" y="1486573"/>
            <a:ext cx="418909" cy="25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95768" y="1553404"/>
            <a:ext cx="399867" cy="25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34905" y="2393315"/>
            <a:ext cx="491490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2023-07-22T09:11:53Z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