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62475" y="2147570"/>
            <a:ext cx="306705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14600" y="3547745"/>
            <a:ext cx="71628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57024" y="2160113"/>
            <a:ext cx="228496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47966" y="2750626"/>
            <a:ext cx="238016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94578" y="2750626"/>
            <a:ext cx="238015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7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30314" y="1112141"/>
            <a:ext cx="771173" cy="342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37851" y="1112141"/>
            <a:ext cx="399867" cy="342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63404" y="1702430"/>
            <a:ext cx="761652" cy="342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47504" y="1702430"/>
            <a:ext cx="399867" cy="342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04231" y="1702430"/>
            <a:ext cx="771173" cy="342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45157" y="3587545"/>
            <a:ext cx="4322380" cy="82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28793" y="3625628"/>
            <a:ext cx="2218314" cy="83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2145" y="1007110"/>
            <a:ext cx="2465070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89350" y="2924175"/>
            <a:ext cx="3925570" cy="6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0082" y="2581894"/>
            <a:ext cx="6578776" cy="93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