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62475" y="2147570"/>
            <a:ext cx="3067050" cy="1152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00300" y="3538220"/>
            <a:ext cx="7391400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0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48826" y="2153686"/>
            <a:ext cx="247537" cy="27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05619" y="2144145"/>
            <a:ext cx="247537" cy="27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48165" y="2144145"/>
            <a:ext cx="399867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95438" y="2144145"/>
            <a:ext cx="399867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18876" y="2153686"/>
            <a:ext cx="247537" cy="27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75669" y="2144145"/>
            <a:ext cx="247537" cy="27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58347" y="3040989"/>
            <a:ext cx="257057" cy="28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96099" y="3060070"/>
            <a:ext cx="238016" cy="27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48165" y="3040989"/>
            <a:ext cx="399867" cy="27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395438" y="3040989"/>
            <a:ext cx="399867" cy="27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528396" y="3040989"/>
            <a:ext cx="247537" cy="28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566148" y="3060070"/>
            <a:ext cx="238016" cy="27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14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73983" y="1160926"/>
            <a:ext cx="4579438" cy="972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64462" y="3649518"/>
            <a:ext cx="6226512" cy="972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83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433851" y="1331929"/>
            <a:ext cx="247537" cy="276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128859" y="1398630"/>
            <a:ext cx="238016" cy="190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95305" y="1331929"/>
            <a:ext cx="238016" cy="276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28330" y="1331929"/>
            <a:ext cx="447471" cy="276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51834" y="1303343"/>
            <a:ext cx="380827" cy="343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29123" y="2846995"/>
            <a:ext cx="437950" cy="276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19338" y="2989926"/>
            <a:ext cx="257057" cy="5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90578" y="2846995"/>
            <a:ext cx="447471" cy="285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37851" y="2846995"/>
            <a:ext cx="437950" cy="285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651834" y="2827938"/>
            <a:ext cx="380827" cy="343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329123" y="4381119"/>
            <a:ext cx="437950" cy="276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118475" y="4393565"/>
            <a:ext cx="316865" cy="307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785785" y="4381119"/>
            <a:ext cx="257057" cy="276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833057" y="4381119"/>
            <a:ext cx="238016" cy="276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bldLvl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6991" y="2075447"/>
            <a:ext cx="5493421" cy="1591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2023-07-22T12:24:13Z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