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62475" y="2147570"/>
            <a:ext cx="306705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85695" y="3528695"/>
            <a:ext cx="7419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773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2408" y="1813374"/>
            <a:ext cx="391765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50273" y="1813374"/>
            <a:ext cx="400669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58405" y="1822291"/>
            <a:ext cx="222593" cy="24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7365" y="1813374"/>
            <a:ext cx="222592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76058" y="1813374"/>
            <a:ext cx="400669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71580" y="2598018"/>
            <a:ext cx="382861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31796" y="2598018"/>
            <a:ext cx="249305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40648" y="2606934"/>
            <a:ext cx="418476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45383" y="2598018"/>
            <a:ext cx="231497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72043" y="2606934"/>
            <a:ext cx="382861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32260" y="2606934"/>
            <a:ext cx="222594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32208" y="2606934"/>
            <a:ext cx="418476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450170" y="3997894"/>
            <a:ext cx="231497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082337" y="4078142"/>
            <a:ext cx="231496" cy="16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714504" y="4015727"/>
            <a:ext cx="222593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587072" y="4006811"/>
            <a:ext cx="418476" cy="26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619908" y="3988978"/>
            <a:ext cx="365054" cy="32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441266" y="4827120"/>
            <a:ext cx="222593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082337" y="4889535"/>
            <a:ext cx="231496" cy="17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714504" y="4809287"/>
            <a:ext cx="231497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587072" y="4818204"/>
            <a:ext cx="418476" cy="26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619908" y="4800371"/>
            <a:ext cx="365054" cy="312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6343325" y="5629597"/>
            <a:ext cx="418476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6993255" y="5639435"/>
            <a:ext cx="38100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7714504" y="5620681"/>
            <a:ext cx="231497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8685013" y="5638513"/>
            <a:ext cx="222594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9619908" y="5602848"/>
            <a:ext cx="365054" cy="32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ldLvl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3588925"/>
            <a:ext cx="4217652" cy="923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10214" y="4198515"/>
            <a:ext cx="4693685" cy="904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0" y="671150"/>
            <a:ext cx="11520000" cy="292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36100" y="1940797"/>
            <a:ext cx="4693685" cy="1508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81852" y="1940797"/>
            <a:ext cx="4503272" cy="1498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0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92760" y="1945591"/>
            <a:ext cx="228495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67206" y="1945591"/>
            <a:ext cx="238016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