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5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2475" y="2147570"/>
            <a:ext cx="30670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5695" y="3552825"/>
            <a:ext cx="74199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4558611" y="2113712"/>
            <a:ext cx="238016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119008" y="2113712"/>
            <a:ext cx="371305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845223" y="3028692"/>
            <a:ext cx="161851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244099" y="3028692"/>
            <a:ext cx="238016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293024" y="3743521"/>
            <a:ext cx="3646413" cy="352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6919735" y="4372570"/>
            <a:ext cx="342743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1826181" y="4973026"/>
            <a:ext cx="238016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5186975" y="4973026"/>
            <a:ext cx="238016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349105" y="4258945"/>
            <a:ext cx="2531110" cy="151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07390" y="1673225"/>
            <a:ext cx="3244850" cy="175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816330" y="1114109"/>
            <a:ext cx="418909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345305" y="1543050"/>
            <a:ext cx="3535045" cy="188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662677" y="1114109"/>
            <a:ext cx="380826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138160" y="1672590"/>
            <a:ext cx="3556000" cy="157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451900" y="1114109"/>
            <a:ext cx="418909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9617075" y="259080"/>
            <a:ext cx="226314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53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73462" y="2862503"/>
            <a:ext cx="2779330" cy="83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81936" y="4448836"/>
            <a:ext cx="2931855" cy="83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6703" y="5670397"/>
            <a:ext cx="211839" cy="23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