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04895" y="2138045"/>
            <a:ext cx="4981575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23845" y="3505200"/>
            <a:ext cx="654367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9603" y="2704693"/>
            <a:ext cx="8987504" cy="705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12000" y="2914871"/>
            <a:ext cx="247537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97487" y="3000668"/>
            <a:ext cx="247537" cy="190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73454" y="2914871"/>
            <a:ext cx="247537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11206" y="2933937"/>
            <a:ext cx="247537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81855" y="2828925"/>
            <a:ext cx="517525" cy="419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48165" y="2914871"/>
            <a:ext cx="447471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28940" y="2933700"/>
            <a:ext cx="387350" cy="315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804826" y="2914871"/>
            <a:ext cx="247537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33057" y="2933937"/>
            <a:ext cx="247537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651834" y="2905337"/>
            <a:ext cx="399867" cy="343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10" grpId="0" animBg="1"/>
      <p:bldP spid="11" grpId="0" bldLvl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64462" y="2371687"/>
            <a:ext cx="4046280" cy="962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73983" y="4230830"/>
            <a:ext cx="10396560" cy="972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6512" y="2693863"/>
            <a:ext cx="4931702" cy="962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