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04895" y="2138045"/>
            <a:ext cx="4981575" cy="1209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09800" y="3481070"/>
            <a:ext cx="77724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00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685" y="2293503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86975" y="2283978"/>
            <a:ext cx="247537" cy="285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9123" y="2293503"/>
            <a:ext cx="238016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3123" y="2293503"/>
            <a:ext cx="24753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88099" y="3150721"/>
            <a:ext cx="25705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3160246"/>
            <a:ext cx="238016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05487" y="3160246"/>
            <a:ext cx="180892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37917" y="3160246"/>
            <a:ext cx="447471" cy="276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78776" y="4560369"/>
            <a:ext cx="228495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91438" y="4550844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52561" y="4550844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721454" y="5150897"/>
            <a:ext cx="238016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58347" y="5150897"/>
            <a:ext cx="238016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728330" y="5150897"/>
            <a:ext cx="238016" cy="257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1751274"/>
            <a:ext cx="2218314" cy="93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3983" y="3523719"/>
            <a:ext cx="3313190" cy="933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2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2531865"/>
            <a:ext cx="3313190" cy="933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73810" y="4303395"/>
            <a:ext cx="5266690" cy="933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