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4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28800" y="2290445"/>
            <a:ext cx="8534400" cy="1019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33575" y="3552825"/>
            <a:ext cx="8324850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8387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766344" y="2778662"/>
            <a:ext cx="1021167" cy="331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55094" y="2778662"/>
            <a:ext cx="1021167" cy="331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621370" y="2778662"/>
            <a:ext cx="376219" cy="313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788400" y="2705100"/>
            <a:ext cx="545465" cy="474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452828" y="3378849"/>
            <a:ext cx="367262" cy="295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355094" y="3360933"/>
            <a:ext cx="698693" cy="331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943844" y="3360933"/>
            <a:ext cx="1030125" cy="331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878688" y="3360933"/>
            <a:ext cx="385178" cy="322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838005" y="4597138"/>
            <a:ext cx="1056998" cy="331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309506" y="5134618"/>
            <a:ext cx="1424260" cy="250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1309370" y="5686425"/>
            <a:ext cx="1424305" cy="290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737019" y="4606096"/>
            <a:ext cx="725566" cy="304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3"/>
            </p:custDataLst>
          </p:nvPr>
        </p:nvSpPr>
        <p:spPr bwMode="white">
          <a:xfrm>
            <a:off x="3898256" y="5134618"/>
            <a:ext cx="1424260" cy="250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4"/>
            </p:custDataLst>
          </p:nvPr>
        </p:nvSpPr>
        <p:spPr bwMode="white">
          <a:xfrm>
            <a:off x="3898265" y="5686425"/>
            <a:ext cx="1424305" cy="290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5"/>
            </p:custDataLst>
          </p:nvPr>
        </p:nvSpPr>
        <p:spPr bwMode="white">
          <a:xfrm>
            <a:off x="6334726" y="4606096"/>
            <a:ext cx="716608" cy="313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6"/>
            </p:custDataLst>
          </p:nvPr>
        </p:nvSpPr>
        <p:spPr bwMode="white">
          <a:xfrm>
            <a:off x="6487006" y="5134618"/>
            <a:ext cx="1415302" cy="250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7"/>
            </p:custDataLst>
          </p:nvPr>
        </p:nvSpPr>
        <p:spPr bwMode="white">
          <a:xfrm>
            <a:off x="6487160" y="5686425"/>
            <a:ext cx="1415415" cy="290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8"/>
            </p:custDataLst>
          </p:nvPr>
        </p:nvSpPr>
        <p:spPr bwMode="white">
          <a:xfrm>
            <a:off x="9604254" y="4597138"/>
            <a:ext cx="1056998" cy="331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9"/>
            </p:custDataLst>
          </p:nvPr>
        </p:nvSpPr>
        <p:spPr bwMode="white">
          <a:xfrm>
            <a:off x="9075755" y="5134618"/>
            <a:ext cx="1415302" cy="250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10"/>
            </p:custDataLst>
          </p:nvPr>
        </p:nvSpPr>
        <p:spPr bwMode="white">
          <a:xfrm>
            <a:off x="9066530" y="5686425"/>
            <a:ext cx="1424305" cy="290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bldLvl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3" grpId="0" bldLvl="0" animBg="1"/>
      <p:bldP spid="2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87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626247" y="2618093"/>
            <a:ext cx="8939900" cy="581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12000" y="3818598"/>
            <a:ext cx="9035107" cy="514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39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73983" y="1865175"/>
            <a:ext cx="4855537" cy="971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83640" y="3683000"/>
            <a:ext cx="8034020" cy="1011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2023-07-22T12:08:16Z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