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8800" y="2290445"/>
            <a:ext cx="8534400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42895" y="3500120"/>
            <a:ext cx="677227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40495" y="1064533"/>
            <a:ext cx="1113917" cy="35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20727" y="1083575"/>
            <a:ext cx="752132" cy="323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95834" y="1064533"/>
            <a:ext cx="1123438" cy="35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18743" y="1093095"/>
            <a:ext cx="399867" cy="304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40495" y="1654818"/>
            <a:ext cx="1113917" cy="35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53818" y="1654818"/>
            <a:ext cx="1123438" cy="35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67206" y="1654818"/>
            <a:ext cx="771173" cy="35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76066" y="1664339"/>
            <a:ext cx="771173" cy="33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235900" y="3758899"/>
            <a:ext cx="247537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264132" y="3777940"/>
            <a:ext cx="238016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197157" y="3768420"/>
            <a:ext cx="447471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216859" y="4644327"/>
            <a:ext cx="247537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273652" y="4625285"/>
            <a:ext cx="247537" cy="285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3197157" y="4644327"/>
            <a:ext cx="447471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853752" y="3777940"/>
            <a:ext cx="247537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3"/>
            </p:custDataLst>
          </p:nvPr>
        </p:nvSpPr>
        <p:spPr bwMode="white">
          <a:xfrm>
            <a:off x="5901024" y="3768420"/>
            <a:ext cx="247537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4"/>
            </p:custDataLst>
          </p:nvPr>
        </p:nvSpPr>
        <p:spPr bwMode="white">
          <a:xfrm>
            <a:off x="6853090" y="3768420"/>
            <a:ext cx="437950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5"/>
            </p:custDataLst>
          </p:nvPr>
        </p:nvSpPr>
        <p:spPr bwMode="white">
          <a:xfrm>
            <a:off x="4853752" y="4644327"/>
            <a:ext cx="247537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6"/>
            </p:custDataLst>
          </p:nvPr>
        </p:nvSpPr>
        <p:spPr bwMode="white">
          <a:xfrm>
            <a:off x="5901024" y="4644327"/>
            <a:ext cx="238016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7"/>
            </p:custDataLst>
          </p:nvPr>
        </p:nvSpPr>
        <p:spPr bwMode="white">
          <a:xfrm>
            <a:off x="6853090" y="4644327"/>
            <a:ext cx="437950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8"/>
            </p:custDataLst>
          </p:nvPr>
        </p:nvSpPr>
        <p:spPr bwMode="white">
          <a:xfrm>
            <a:off x="8490644" y="3768420"/>
            <a:ext cx="247537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9"/>
            </p:custDataLst>
          </p:nvPr>
        </p:nvSpPr>
        <p:spPr bwMode="white">
          <a:xfrm>
            <a:off x="9537917" y="3768420"/>
            <a:ext cx="238016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0"/>
            </p:custDataLst>
          </p:nvPr>
        </p:nvSpPr>
        <p:spPr bwMode="white">
          <a:xfrm>
            <a:off x="10480462" y="3768420"/>
            <a:ext cx="437950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1"/>
            </p:custDataLst>
          </p:nvPr>
        </p:nvSpPr>
        <p:spPr bwMode="white">
          <a:xfrm>
            <a:off x="8490644" y="4644327"/>
            <a:ext cx="247537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2"/>
            </p:custDataLst>
          </p:nvPr>
        </p:nvSpPr>
        <p:spPr bwMode="white">
          <a:xfrm>
            <a:off x="9537917" y="4644327"/>
            <a:ext cx="247537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13"/>
            </p:custDataLst>
          </p:nvPr>
        </p:nvSpPr>
        <p:spPr bwMode="white">
          <a:xfrm>
            <a:off x="10480462" y="4644327"/>
            <a:ext cx="437950" cy="27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1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6661" y="3863861"/>
            <a:ext cx="247537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11669" y="3940032"/>
            <a:ext cx="238016" cy="190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78115" y="3863861"/>
            <a:ext cx="257057" cy="26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20661" y="3863861"/>
            <a:ext cx="447471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34644" y="3844818"/>
            <a:ext cx="399867" cy="323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0082" y="3854340"/>
            <a:ext cx="247537" cy="276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05090" y="3920989"/>
            <a:ext cx="238015" cy="190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71537" y="3854340"/>
            <a:ext cx="247537" cy="276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04561" y="3854340"/>
            <a:ext cx="447471" cy="276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18545" y="3835297"/>
            <a:ext cx="409388" cy="333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350"/>
            <a:ext cx="10912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25748" y="2089528"/>
            <a:ext cx="4680454" cy="884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16730" y="3768776"/>
            <a:ext cx="2966993" cy="884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68441" y="5438995"/>
            <a:ext cx="3679432" cy="334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59125"/>
            <a:ext cx="11520000" cy="60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7357685" y="6270325"/>
            <a:ext cx="238016" cy="25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0090115" y="6260725"/>
            <a:ext cx="238016" cy="268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