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8800" y="2290445"/>
            <a:ext cx="8534400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9520" y="3571875"/>
            <a:ext cx="71723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26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5174" y="2159434"/>
            <a:ext cx="641161" cy="28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13336" y="2159434"/>
            <a:ext cx="930135" cy="298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64575" y="2177519"/>
            <a:ext cx="352187" cy="28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29219" y="2159434"/>
            <a:ext cx="641160" cy="298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02209" y="3090800"/>
            <a:ext cx="343156" cy="28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15331" y="3090800"/>
            <a:ext cx="343156" cy="28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62580" y="3081758"/>
            <a:ext cx="930135" cy="298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93763" y="3081758"/>
            <a:ext cx="930135" cy="298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60382" y="4664175"/>
            <a:ext cx="234791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44700" y="4673218"/>
            <a:ext cx="234791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56774" y="4664175"/>
            <a:ext cx="424430" cy="253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22749" y="4664175"/>
            <a:ext cx="424430" cy="253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97371" y="4664175"/>
            <a:ext cx="234791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81689" y="4673218"/>
            <a:ext cx="234791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651352" y="5532244"/>
            <a:ext cx="243821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653731" y="5514160"/>
            <a:ext cx="234791" cy="271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556774" y="5514160"/>
            <a:ext cx="424430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922749" y="5514160"/>
            <a:ext cx="424430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988341" y="5532244"/>
            <a:ext cx="234791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990719" y="5514160"/>
            <a:ext cx="234791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424180" y="5496075"/>
            <a:ext cx="2077001" cy="34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1946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6708" y="3151449"/>
            <a:ext cx="2005236" cy="851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21844" y="3083982"/>
            <a:ext cx="1996811" cy="851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9035" y="5188585"/>
            <a:ext cx="3507105" cy="88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54347" y="2297567"/>
            <a:ext cx="238016" cy="26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23801" y="2278478"/>
            <a:ext cx="247537" cy="27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63867" y="3175677"/>
            <a:ext cx="247537" cy="27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04760" y="3185221"/>
            <a:ext cx="247536" cy="28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