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8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28800" y="2290445"/>
            <a:ext cx="8534400" cy="1019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57400" y="3528695"/>
            <a:ext cx="8077200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2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077595" y="1969135"/>
            <a:ext cx="560070" cy="324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991610" y="1899920"/>
            <a:ext cx="681355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3"/>
            </p:custDataLst>
          </p:nvPr>
        </p:nvSpPr>
        <p:spPr bwMode="white">
          <a:xfrm>
            <a:off x="7376727" y="1969523"/>
            <a:ext cx="1123438" cy="352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4"/>
            </p:custDataLst>
          </p:nvPr>
        </p:nvSpPr>
        <p:spPr bwMode="white">
          <a:xfrm>
            <a:off x="9828530" y="1899920"/>
            <a:ext cx="570865" cy="482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5"/>
            </p:custDataLst>
          </p:nvPr>
        </p:nvSpPr>
        <p:spPr bwMode="white">
          <a:xfrm>
            <a:off x="1921388" y="2579047"/>
            <a:ext cx="1123438" cy="352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6"/>
            </p:custDataLst>
          </p:nvPr>
        </p:nvSpPr>
        <p:spPr bwMode="white">
          <a:xfrm>
            <a:off x="4101619" y="2598095"/>
            <a:ext cx="390347" cy="323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7"/>
            </p:custDataLst>
          </p:nvPr>
        </p:nvSpPr>
        <p:spPr bwMode="white">
          <a:xfrm>
            <a:off x="7357685" y="2579047"/>
            <a:ext cx="1123438" cy="352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8"/>
            </p:custDataLst>
          </p:nvPr>
        </p:nvSpPr>
        <p:spPr bwMode="white">
          <a:xfrm>
            <a:off x="10261487" y="2579047"/>
            <a:ext cx="1113917" cy="352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9"/>
            </p:custDataLst>
          </p:nvPr>
        </p:nvSpPr>
        <p:spPr bwMode="white">
          <a:xfrm>
            <a:off x="4672859" y="4512380"/>
            <a:ext cx="399867" cy="23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0"/>
            </p:custDataLst>
          </p:nvPr>
        </p:nvSpPr>
        <p:spPr bwMode="white">
          <a:xfrm>
            <a:off x="6567471" y="4512380"/>
            <a:ext cx="390347" cy="23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11"/>
            </p:custDataLst>
          </p:nvPr>
        </p:nvSpPr>
        <p:spPr bwMode="white">
          <a:xfrm>
            <a:off x="8462082" y="4512380"/>
            <a:ext cx="399867" cy="23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11537" y="1866229"/>
            <a:ext cx="1980297" cy="43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38909" y="1847163"/>
            <a:ext cx="3903471" cy="505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835702" y="5441142"/>
            <a:ext cx="390347" cy="266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86710" y="5441142"/>
            <a:ext cx="428429" cy="266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61619" y="5441142"/>
            <a:ext cx="390347" cy="266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43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48694" y="1399342"/>
            <a:ext cx="2199272" cy="352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559603" y="2124022"/>
            <a:ext cx="2513454" cy="1754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02082" y="4307595"/>
            <a:ext cx="266578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92033" y="4307595"/>
            <a:ext cx="257057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700429" y="2114486"/>
            <a:ext cx="2446809" cy="1773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8814347" y="4307595"/>
            <a:ext cx="257057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10404297" y="4326665"/>
            <a:ext cx="238015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2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2023-07-22T12:03:29Z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