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7070" y="3538220"/>
            <a:ext cx="827722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16528" y="4162369"/>
            <a:ext cx="380826" cy="314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2165" y="4162369"/>
            <a:ext cx="380826" cy="314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1112536"/>
            <a:ext cx="4579438" cy="136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68859" y="2779548"/>
            <a:ext cx="371305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16330" y="3417775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77785" y="397979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703695" y="998220"/>
            <a:ext cx="3991610" cy="1390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7843239" y="2779548"/>
            <a:ext cx="39034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8747702" y="3455878"/>
            <a:ext cx="238015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9090446" y="4027425"/>
            <a:ext cx="238016" cy="25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4750"/>
            <a:ext cx="11520000" cy="444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54809" y="3359935"/>
            <a:ext cx="7626049" cy="31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12000" y="4064684"/>
            <a:ext cx="257057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59272" y="4064684"/>
            <a:ext cx="257057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30380" y="4064684"/>
            <a:ext cx="418909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43900" y="2236144"/>
            <a:ext cx="390347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0" y="4731340"/>
            <a:ext cx="11520000" cy="191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651216" y="6070539"/>
            <a:ext cx="1827966" cy="32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439778" y="6080105"/>
            <a:ext cx="247537" cy="27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8054975" y="6079490"/>
            <a:ext cx="38735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8810754" y="6070539"/>
            <a:ext cx="238016" cy="27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9848506" y="6070539"/>
            <a:ext cx="257057" cy="27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10657762" y="6060974"/>
            <a:ext cx="399867" cy="34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7925332" y="5381808"/>
            <a:ext cx="247537" cy="25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4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9669" y="1160640"/>
            <a:ext cx="418909" cy="257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