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9" r:id="rId5"/>
    <p:sldId id="262" r:id="rId6"/>
    <p:sldId id="261" r:id="rId7"/>
    <p:sldId id="260" r:id="rId8"/>
    <p:sldId id="258" r:id="rId9"/>
  </p:sldIdLst>
  <p:sldSz cx="12192000" cy="6858000"/>
  <p:notesSz cx="6858000" cy="9144000"/>
  <p:custDataLst>
    <p:tags r:id="rId1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54" d="100"/>
          <a:sy n="54" d="100"/>
        </p:scale>
        <p:origin x="47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gs" Target="tags/tag28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3.png"/><Relationship Id="rId3" Type="http://schemas.openxmlformats.org/officeDocument/2006/relationships/tags" Target="../tags/tag3.xml"/><Relationship Id="rId2" Type="http://schemas.openxmlformats.org/officeDocument/2006/relationships/image" Target="../media/image2.png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tags" Target="../tags/tag9.xml"/><Relationship Id="rId6" Type="http://schemas.openxmlformats.org/officeDocument/2006/relationships/tags" Target="../tags/tag8.xml"/><Relationship Id="rId5" Type="http://schemas.openxmlformats.org/officeDocument/2006/relationships/tags" Target="../tags/tag7.xml"/><Relationship Id="rId4" Type="http://schemas.openxmlformats.org/officeDocument/2006/relationships/tags" Target="../tags/tag6.xml"/><Relationship Id="rId3" Type="http://schemas.openxmlformats.org/officeDocument/2006/relationships/tags" Target="../tags/tag5.xml"/><Relationship Id="rId2" Type="http://schemas.openxmlformats.org/officeDocument/2006/relationships/tags" Target="../tags/tag4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tags" Target="../tags/tag17.xml"/><Relationship Id="rId8" Type="http://schemas.openxmlformats.org/officeDocument/2006/relationships/tags" Target="../tags/tag16.xml"/><Relationship Id="rId7" Type="http://schemas.openxmlformats.org/officeDocument/2006/relationships/tags" Target="../tags/tag15.xml"/><Relationship Id="rId6" Type="http://schemas.openxmlformats.org/officeDocument/2006/relationships/tags" Target="../tags/tag14.xml"/><Relationship Id="rId5" Type="http://schemas.openxmlformats.org/officeDocument/2006/relationships/tags" Target="../tags/tag13.xml"/><Relationship Id="rId4" Type="http://schemas.openxmlformats.org/officeDocument/2006/relationships/tags" Target="../tags/tag12.xml"/><Relationship Id="rId3" Type="http://schemas.openxmlformats.org/officeDocument/2006/relationships/tags" Target="../tags/tag11.xml"/><Relationship Id="rId2" Type="http://schemas.openxmlformats.org/officeDocument/2006/relationships/tags" Target="../tags/tag10.xml"/><Relationship Id="rId13" Type="http://schemas.openxmlformats.org/officeDocument/2006/relationships/slideLayout" Target="../slideLayouts/slideLayout2.xml"/><Relationship Id="rId12" Type="http://schemas.openxmlformats.org/officeDocument/2006/relationships/tags" Target="../tags/tag20.xml"/><Relationship Id="rId11" Type="http://schemas.openxmlformats.org/officeDocument/2006/relationships/tags" Target="../tags/tag19.xml"/><Relationship Id="rId10" Type="http://schemas.openxmlformats.org/officeDocument/2006/relationships/tags" Target="../tags/tag18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tags" Target="../tags/tag26.xml"/><Relationship Id="rId6" Type="http://schemas.openxmlformats.org/officeDocument/2006/relationships/tags" Target="../tags/tag25.xml"/><Relationship Id="rId5" Type="http://schemas.openxmlformats.org/officeDocument/2006/relationships/tags" Target="../tags/tag24.xml"/><Relationship Id="rId4" Type="http://schemas.openxmlformats.org/officeDocument/2006/relationships/tags" Target="../tags/tag23.xml"/><Relationship Id="rId3" Type="http://schemas.openxmlformats.org/officeDocument/2006/relationships/tags" Target="../tags/tag22.xml"/><Relationship Id="rId2" Type="http://schemas.openxmlformats.org/officeDocument/2006/relationships/tags" Target="../tags/tag21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1" Type="http://schemas.openxmlformats.org/officeDocument/2006/relationships/tags" Target="../tags/tag2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276475" y="2228850"/>
            <a:ext cx="7639050" cy="10858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162300" y="3524250"/>
            <a:ext cx="5867400" cy="8572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47634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359669" y="2045771"/>
            <a:ext cx="2370644" cy="177148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1445355" y="4236322"/>
            <a:ext cx="418909" cy="2761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2148205" y="4226560"/>
            <a:ext cx="306705" cy="3327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2873454" y="4236322"/>
            <a:ext cx="247537" cy="2761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3920727" y="4255370"/>
            <a:ext cx="238016" cy="2666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4720462" y="4226798"/>
            <a:ext cx="409388" cy="33334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" name="矩形 1"/>
          <p:cNvSpPr/>
          <p:nvPr>
            <p:custDataLst>
              <p:tags r:id="rId2"/>
            </p:custDataLst>
          </p:nvPr>
        </p:nvSpPr>
        <p:spPr bwMode="white">
          <a:xfrm>
            <a:off x="7081586" y="2036247"/>
            <a:ext cx="2608661" cy="174291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20" name="矩形 19"/>
          <p:cNvSpPr/>
          <p:nvPr>
            <p:custDataLst>
              <p:tags r:id="rId3"/>
            </p:custDataLst>
          </p:nvPr>
        </p:nvSpPr>
        <p:spPr bwMode="white">
          <a:xfrm>
            <a:off x="7167272" y="4198225"/>
            <a:ext cx="409388" cy="2761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21" name="矩形 20"/>
          <p:cNvSpPr/>
          <p:nvPr>
            <p:custDataLst>
              <p:tags r:id="rId4"/>
            </p:custDataLst>
          </p:nvPr>
        </p:nvSpPr>
        <p:spPr bwMode="white">
          <a:xfrm>
            <a:off x="7860665" y="4188460"/>
            <a:ext cx="346075" cy="3714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22" name="矩形 21"/>
          <p:cNvSpPr/>
          <p:nvPr>
            <p:custDataLst>
              <p:tags r:id="rId5"/>
            </p:custDataLst>
          </p:nvPr>
        </p:nvSpPr>
        <p:spPr bwMode="white">
          <a:xfrm>
            <a:off x="8585851" y="4207750"/>
            <a:ext cx="266578" cy="2666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23" name="矩形 22"/>
          <p:cNvSpPr/>
          <p:nvPr>
            <p:custDataLst>
              <p:tags r:id="rId6"/>
            </p:custDataLst>
          </p:nvPr>
        </p:nvSpPr>
        <p:spPr bwMode="white">
          <a:xfrm>
            <a:off x="9633123" y="4198225"/>
            <a:ext cx="247537" cy="2761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24" name="矩形 23"/>
          <p:cNvSpPr/>
          <p:nvPr>
            <p:custDataLst>
              <p:tags r:id="rId7"/>
            </p:custDataLst>
          </p:nvPr>
        </p:nvSpPr>
        <p:spPr bwMode="white">
          <a:xfrm>
            <a:off x="10432859" y="4188701"/>
            <a:ext cx="409389" cy="34286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 bldLvl="0" animBg="1"/>
      <p:bldP spid="10" grpId="0" animBg="1"/>
      <p:bldP spid="11" grpId="0" animBg="1"/>
      <p:bldP spid="12" grpId="0" animBg="1"/>
      <p:bldP spid="2" grpId="0" bldLvl="0" animBg="1"/>
      <p:bldP spid="20" grpId="0" bldLvl="0" animBg="1"/>
      <p:bldP spid="21" grpId="0" bldLvl="0" animBg="1"/>
      <p:bldP spid="22" grpId="0" bldLvl="0" animBg="1"/>
      <p:bldP spid="23" grpId="0" bldLvl="0" animBg="1"/>
      <p:bldP spid="24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64914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4834710" y="1341274"/>
            <a:ext cx="257057" cy="26675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5520198" y="1427016"/>
            <a:ext cx="247537" cy="18101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6196165" y="1341274"/>
            <a:ext cx="247537" cy="2762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7138710" y="1341274"/>
            <a:ext cx="447471" cy="26675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8043173" y="1322220"/>
            <a:ext cx="399867" cy="3429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" name="矩形 1"/>
          <p:cNvSpPr/>
          <p:nvPr>
            <p:custDataLst>
              <p:tags r:id="rId2"/>
            </p:custDataLst>
          </p:nvPr>
        </p:nvSpPr>
        <p:spPr bwMode="white">
          <a:xfrm>
            <a:off x="6043834" y="598173"/>
            <a:ext cx="428429" cy="26675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20" name="矩形 19"/>
          <p:cNvSpPr/>
          <p:nvPr>
            <p:custDataLst>
              <p:tags r:id="rId3"/>
            </p:custDataLst>
          </p:nvPr>
        </p:nvSpPr>
        <p:spPr bwMode="white">
          <a:xfrm>
            <a:off x="6196165" y="2846529"/>
            <a:ext cx="447471" cy="2762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21" name="矩形 20"/>
          <p:cNvSpPr/>
          <p:nvPr>
            <p:custDataLst>
              <p:tags r:id="rId4"/>
            </p:custDataLst>
          </p:nvPr>
        </p:nvSpPr>
        <p:spPr bwMode="white">
          <a:xfrm>
            <a:off x="7329123" y="2846529"/>
            <a:ext cx="257057" cy="2762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22" name="矩形 21"/>
          <p:cNvSpPr/>
          <p:nvPr>
            <p:custDataLst>
              <p:tags r:id="rId5"/>
            </p:custDataLst>
          </p:nvPr>
        </p:nvSpPr>
        <p:spPr bwMode="white">
          <a:xfrm>
            <a:off x="8366876" y="2856056"/>
            <a:ext cx="247537" cy="28580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23" name="矩形 22"/>
          <p:cNvSpPr/>
          <p:nvPr>
            <p:custDataLst>
              <p:tags r:id="rId6"/>
            </p:custDataLst>
          </p:nvPr>
        </p:nvSpPr>
        <p:spPr bwMode="white">
          <a:xfrm>
            <a:off x="9185652" y="2837002"/>
            <a:ext cx="399867" cy="3334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24" name="矩形 23"/>
          <p:cNvSpPr/>
          <p:nvPr>
            <p:custDataLst>
              <p:tags r:id="rId7"/>
            </p:custDataLst>
          </p:nvPr>
        </p:nvSpPr>
        <p:spPr bwMode="white">
          <a:xfrm>
            <a:off x="9499834" y="2112955"/>
            <a:ext cx="238016" cy="26675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25" name="矩形 24"/>
          <p:cNvSpPr/>
          <p:nvPr>
            <p:custDataLst>
              <p:tags r:id="rId8"/>
            </p:custDataLst>
          </p:nvPr>
        </p:nvSpPr>
        <p:spPr bwMode="white">
          <a:xfrm>
            <a:off x="6196165" y="4361311"/>
            <a:ext cx="447471" cy="26675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26" name="矩形 25"/>
          <p:cNvSpPr/>
          <p:nvPr>
            <p:custDataLst>
              <p:tags r:id="rId9"/>
            </p:custDataLst>
          </p:nvPr>
        </p:nvSpPr>
        <p:spPr bwMode="white">
          <a:xfrm>
            <a:off x="7329123" y="4370838"/>
            <a:ext cx="247537" cy="2762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27" name="矩形 26"/>
          <p:cNvSpPr/>
          <p:nvPr>
            <p:custDataLst>
              <p:tags r:id="rId10"/>
            </p:custDataLst>
          </p:nvPr>
        </p:nvSpPr>
        <p:spPr bwMode="white">
          <a:xfrm>
            <a:off x="8376396" y="4361311"/>
            <a:ext cx="247537" cy="2762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28" name="矩形 27"/>
          <p:cNvSpPr/>
          <p:nvPr>
            <p:custDataLst>
              <p:tags r:id="rId11"/>
            </p:custDataLst>
          </p:nvPr>
        </p:nvSpPr>
        <p:spPr bwMode="white">
          <a:xfrm>
            <a:off x="9185652" y="4342257"/>
            <a:ext cx="390346" cy="3429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29" name="矩形 28"/>
          <p:cNvSpPr/>
          <p:nvPr>
            <p:custDataLst>
              <p:tags r:id="rId12"/>
            </p:custDataLst>
          </p:nvPr>
        </p:nvSpPr>
        <p:spPr bwMode="white">
          <a:xfrm>
            <a:off x="9499834" y="3618210"/>
            <a:ext cx="238016" cy="26675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2" grpId="0" bldLvl="0" animBg="1"/>
      <p:bldP spid="20" grpId="0" bldLvl="0" animBg="1"/>
      <p:bldP spid="21" grpId="0" bldLvl="0" animBg="1"/>
      <p:bldP spid="22" grpId="0" bldLvl="0" animBg="1"/>
      <p:bldP spid="23" grpId="0" bldLvl="0" animBg="1"/>
      <p:bldP spid="24" grpId="0" bldLvl="0" animBg="1"/>
      <p:bldP spid="25" grpId="0" bldLvl="0" animBg="1"/>
      <p:bldP spid="26" grpId="0" bldLvl="0" animBg="1"/>
      <p:bldP spid="27" grpId="0" bldLvl="0" animBg="1"/>
      <p:bldP spid="28" grpId="0" bldLvl="0" animBg="1"/>
      <p:bldP spid="29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06102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6548429" y="1304055"/>
            <a:ext cx="418909" cy="27654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7662347" y="1304055"/>
            <a:ext cx="247537" cy="27654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8719140" y="1284983"/>
            <a:ext cx="228495" cy="27654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9518876" y="1284983"/>
            <a:ext cx="399867" cy="32422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" name="矩形 1"/>
          <p:cNvSpPr/>
          <p:nvPr>
            <p:custDataLst>
              <p:tags r:id="rId2"/>
            </p:custDataLst>
          </p:nvPr>
        </p:nvSpPr>
        <p:spPr bwMode="white">
          <a:xfrm>
            <a:off x="9833057" y="550718"/>
            <a:ext cx="228496" cy="2670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>
            <p:custDataLst>
              <p:tags r:id="rId3"/>
            </p:custDataLst>
          </p:nvPr>
        </p:nvSpPr>
        <p:spPr bwMode="white">
          <a:xfrm>
            <a:off x="6548429" y="2810730"/>
            <a:ext cx="418909" cy="27654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>
            <p:custDataLst>
              <p:tags r:id="rId4"/>
            </p:custDataLst>
          </p:nvPr>
        </p:nvSpPr>
        <p:spPr bwMode="white">
          <a:xfrm>
            <a:off x="7671867" y="2801194"/>
            <a:ext cx="238016" cy="2670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6" name="矩形 15"/>
          <p:cNvSpPr/>
          <p:nvPr>
            <p:custDataLst>
              <p:tags r:id="rId5"/>
            </p:custDataLst>
          </p:nvPr>
        </p:nvSpPr>
        <p:spPr bwMode="white">
          <a:xfrm>
            <a:off x="8709619" y="2820265"/>
            <a:ext cx="238015" cy="2670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7" name="矩形 16"/>
          <p:cNvSpPr/>
          <p:nvPr>
            <p:custDataLst>
              <p:tags r:id="rId6"/>
            </p:custDataLst>
          </p:nvPr>
        </p:nvSpPr>
        <p:spPr bwMode="white">
          <a:xfrm>
            <a:off x="9518876" y="2782122"/>
            <a:ext cx="399867" cy="34329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8" name="矩形 17"/>
          <p:cNvSpPr/>
          <p:nvPr>
            <p:custDataLst>
              <p:tags r:id="rId7"/>
            </p:custDataLst>
          </p:nvPr>
        </p:nvSpPr>
        <p:spPr bwMode="white">
          <a:xfrm>
            <a:off x="10204363" y="2066928"/>
            <a:ext cx="228496" cy="2574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2" grpId="0" bldLvl="0" animBg="1"/>
      <p:bldP spid="14" grpId="0" bldLvl="0" animBg="1"/>
      <p:bldP spid="15" grpId="0" bldLvl="0" animBg="1"/>
      <p:bldP spid="16" grpId="0" bldLvl="0" animBg="1"/>
      <p:bldP spid="17" grpId="0" bldLvl="0" animBg="1"/>
      <p:bldP spid="18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48068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2892495" y="2810784"/>
            <a:ext cx="228495" cy="2574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10518545" y="2810784"/>
            <a:ext cx="238015" cy="26701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BEAUTIFY_FLAG" val=""/>
</p:tagLst>
</file>

<file path=ppt/tags/tag21.xml><?xml version="1.0" encoding="utf-8"?>
<p:tagLst xmlns:p="http://schemas.openxmlformats.org/presentationml/2006/main">
  <p:tag name="KSO_WM_BEAUTIFY_FLAG" val=""/>
</p:tagLst>
</file>

<file path=ppt/tags/tag22.xml><?xml version="1.0" encoding="utf-8"?>
<p:tagLst xmlns:p="http://schemas.openxmlformats.org/presentationml/2006/main">
  <p:tag name="KSO_WM_BEAUTIFY_FLAG" val=""/>
</p:tagLst>
</file>

<file path=ppt/tags/tag23.xml><?xml version="1.0" encoding="utf-8"?>
<p:tagLst xmlns:p="http://schemas.openxmlformats.org/presentationml/2006/main">
  <p:tag name="KSO_WM_BEAUTIFY_FLAG" val=""/>
</p:tagLst>
</file>

<file path=ppt/tags/tag24.xml><?xml version="1.0" encoding="utf-8"?>
<p:tagLst xmlns:p="http://schemas.openxmlformats.org/presentationml/2006/main">
  <p:tag name="KSO_WM_BEAUTIFY_FLAG" val=""/>
</p:tagLst>
</file>

<file path=ppt/tags/tag25.xml><?xml version="1.0" encoding="utf-8"?>
<p:tagLst xmlns:p="http://schemas.openxmlformats.org/presentationml/2006/main">
  <p:tag name="KSO_WM_BEAUTIFY_FLAG" val=""/>
</p:tagLst>
</file>

<file path=ppt/tags/tag26.xml><?xml version="1.0" encoding="utf-8"?>
<p:tagLst xmlns:p="http://schemas.openxmlformats.org/presentationml/2006/main">
  <p:tag name="KSO_WM_BEAUTIFY_FLAG" val=""/>
</p:tagLst>
</file>

<file path=ppt/tags/tag27.xml><?xml version="1.0" encoding="utf-8"?>
<p:tagLst xmlns:p="http://schemas.openxmlformats.org/presentationml/2006/main">
  <p:tag name="KSO_WM_BEAUTIFY_FLAG" val=""/>
</p:tagLst>
</file>

<file path=ppt/tags/tag28.xml><?xml version="1.0" encoding="utf-8"?>
<p:tagLst xmlns:p="http://schemas.openxmlformats.org/presentationml/2006/main">
  <p:tag name="COMMONDATA" val="eyJoZGlkIjoiYTNjM2EwNWJlZTJhNGZjOTUwNGJmNTFmZWFlMWExNzkifQ==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4" baseType="lpstr">
      <vt:lpstr>Arial</vt:lpstr>
      <vt:lpstr>宋体</vt:lpstr>
      <vt:lpstr>Wingdings</vt:lpstr>
      <vt:lpstr>微软雅黑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优雅如花卉</cp:lastModifiedBy>
  <cp:revision>4</cp:revision>
  <dcterms:created xsi:type="dcterms:W3CDTF">2023-07-20T00:26:00Z</dcterms:created>
  <dcterms:modified xsi:type="dcterms:W3CDTF">2023-07-22T11:33:14Z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2052-11.1.0.14309</vt:lpwstr>
  </property>
</Properties>
</file>