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6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67125" y="2181225"/>
            <a:ext cx="4857750" cy="1143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14295" y="3495675"/>
            <a:ext cx="6962775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05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54611" y="3125061"/>
            <a:ext cx="628363" cy="276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58479" y="3125061"/>
            <a:ext cx="342743" cy="276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86181" y="3125061"/>
            <a:ext cx="342743" cy="276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071074" y="3125061"/>
            <a:ext cx="342742" cy="276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54611" y="4593404"/>
            <a:ext cx="628363" cy="286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58479" y="4593404"/>
            <a:ext cx="342743" cy="286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19537" y="4593404"/>
            <a:ext cx="333223" cy="276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928264" y="4593404"/>
            <a:ext cx="628363" cy="286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8024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90267" y="3065860"/>
            <a:ext cx="357104" cy="294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04584" y="5155534"/>
            <a:ext cx="1383779" cy="410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466809" y="5593116"/>
            <a:ext cx="1383779" cy="38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011178" y="5566325"/>
            <a:ext cx="1446273" cy="437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616950" y="5076190"/>
            <a:ext cx="1551940" cy="516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41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634776" y="4377746"/>
            <a:ext cx="418909" cy="25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367206" y="4377746"/>
            <a:ext cx="418909" cy="25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30975" y="4929948"/>
            <a:ext cx="409388" cy="342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2023-07-22T11:24:14Z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