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67125" y="2181225"/>
            <a:ext cx="4857750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28875" y="3547745"/>
            <a:ext cx="73342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3652" y="3021530"/>
            <a:ext cx="238016" cy="26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64132" y="4595554"/>
            <a:ext cx="257057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756892" y="3336335"/>
            <a:ext cx="238016" cy="25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0975" y="4562552"/>
            <a:ext cx="238016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05884" y="4562552"/>
            <a:ext cx="390347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23603" y="4562552"/>
            <a:ext cx="399867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1815" y="1712595"/>
            <a:ext cx="2519680" cy="91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71105" y="1712595"/>
            <a:ext cx="1869440" cy="91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7550" y="3093720"/>
            <a:ext cx="9619615" cy="673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