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4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5.png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667125" y="2181225"/>
            <a:ext cx="4857750" cy="1143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095" y="3528695"/>
            <a:ext cx="71151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85983" y="3622018"/>
            <a:ext cx="380827" cy="314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111801" y="4299220"/>
            <a:ext cx="390347" cy="333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863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3"/>
            </p:custDataLst>
          </p:nvPr>
        </p:nvSpPr>
        <p:spPr bwMode="white">
          <a:xfrm>
            <a:off x="7896109" y="1168580"/>
            <a:ext cx="154354" cy="245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7523843" y="1759116"/>
            <a:ext cx="217911" cy="254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7523843" y="2349652"/>
            <a:ext cx="226991" cy="254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7514763" y="2940189"/>
            <a:ext cx="245150" cy="254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675005" y="4650105"/>
            <a:ext cx="3223895" cy="147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8"/>
            </p:custDataLst>
          </p:nvPr>
        </p:nvSpPr>
        <p:spPr bwMode="white">
          <a:xfrm>
            <a:off x="2875280" y="4163695"/>
            <a:ext cx="37909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4245610" y="4569460"/>
            <a:ext cx="3413760" cy="163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0"/>
            </p:custDataLst>
          </p:nvPr>
        </p:nvSpPr>
        <p:spPr bwMode="white">
          <a:xfrm>
            <a:off x="6543040" y="4163695"/>
            <a:ext cx="39814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7896225" y="4650740"/>
            <a:ext cx="3449320" cy="147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10156825" y="4163695"/>
            <a:ext cx="447675" cy="334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8" grpId="0" bldLvl="0" animBg="1"/>
      <p:bldP spid="9" grpId="0" bldLvl="0" animBg="1"/>
      <p:bldP spid="14" grpId="0" bldLvl="0" animBg="1"/>
      <p:bldP spid="7" grpId="0" bldLvl="0" animBg="1"/>
      <p:bldP spid="13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0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43504" y="3599805"/>
            <a:ext cx="371305" cy="3049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