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38325" y="2209800"/>
            <a:ext cx="85153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33675" y="3618865"/>
            <a:ext cx="6724650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963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45157" y="2715039"/>
            <a:ext cx="4512793" cy="581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795636" y="2705505"/>
            <a:ext cx="2684826" cy="600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293024" y="4211967"/>
            <a:ext cx="6607338" cy="533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14743" y="4211967"/>
            <a:ext cx="2846677" cy="543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67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30909" y="1274465"/>
            <a:ext cx="390347" cy="257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815669" y="1274465"/>
            <a:ext cx="418909" cy="266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28991" y="1274465"/>
            <a:ext cx="418909" cy="266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632793" y="1274465"/>
            <a:ext cx="437950" cy="257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02347" y="1922212"/>
            <a:ext cx="418909" cy="266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815669" y="1922212"/>
            <a:ext cx="238016" cy="266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728991" y="1922212"/>
            <a:ext cx="418909" cy="266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632793" y="1922212"/>
            <a:ext cx="247537" cy="266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711603" y="3522527"/>
            <a:ext cx="238016" cy="266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205685" y="3522527"/>
            <a:ext cx="409388" cy="2571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937785" y="3522527"/>
            <a:ext cx="390347" cy="266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3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738842" y="1457009"/>
            <a:ext cx="257057" cy="267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24330" y="1533323"/>
            <a:ext cx="238015" cy="190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90776" y="1466549"/>
            <a:ext cx="247537" cy="276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23801" y="1466549"/>
            <a:ext cx="437950" cy="276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47305" y="1437931"/>
            <a:ext cx="390347" cy="343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862280" y="636637"/>
            <a:ext cx="418909" cy="267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3"/>
            </p:custDataLst>
          </p:nvPr>
        </p:nvSpPr>
        <p:spPr bwMode="white">
          <a:xfrm>
            <a:off x="6738842" y="3126372"/>
            <a:ext cx="257057" cy="267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4"/>
            </p:custDataLst>
          </p:nvPr>
        </p:nvSpPr>
        <p:spPr bwMode="white">
          <a:xfrm>
            <a:off x="7424330" y="3202686"/>
            <a:ext cx="238015" cy="190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5"/>
            </p:custDataLst>
          </p:nvPr>
        </p:nvSpPr>
        <p:spPr bwMode="white">
          <a:xfrm>
            <a:off x="8081256" y="3135911"/>
            <a:ext cx="247537" cy="267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6"/>
            </p:custDataLst>
          </p:nvPr>
        </p:nvSpPr>
        <p:spPr bwMode="white">
          <a:xfrm>
            <a:off x="9033322" y="3126372"/>
            <a:ext cx="437950" cy="286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7"/>
            </p:custDataLst>
          </p:nvPr>
        </p:nvSpPr>
        <p:spPr bwMode="white">
          <a:xfrm>
            <a:off x="9947305" y="3107294"/>
            <a:ext cx="390347" cy="3338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8"/>
            </p:custDataLst>
          </p:nvPr>
        </p:nvSpPr>
        <p:spPr bwMode="white">
          <a:xfrm>
            <a:off x="7871801" y="2306000"/>
            <a:ext cx="409388" cy="267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06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40231" y="2764678"/>
            <a:ext cx="228495" cy="257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63140" y="2755136"/>
            <a:ext cx="257057" cy="267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909223" y="3413560"/>
            <a:ext cx="238016" cy="267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COMMONDATA" val="eyJoZGlkIjoiYTNjM2EwNWJlZTJhNGZjOTUwNGJmNTFmZWFlMWExNz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2023-07-22T11:13:23Z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