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38325" y="2209800"/>
            <a:ext cx="85153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71370" y="3519170"/>
            <a:ext cx="8048625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4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73785" y="2191625"/>
            <a:ext cx="2856198" cy="2203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05487" y="2153466"/>
            <a:ext cx="2903801" cy="2213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03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73322" y="1207379"/>
            <a:ext cx="418909" cy="266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49090" y="1207379"/>
            <a:ext cx="409388" cy="266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00231" y="1207379"/>
            <a:ext cx="390347" cy="266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66479" y="1207379"/>
            <a:ext cx="390347" cy="257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30578" y="1826251"/>
            <a:ext cx="399867" cy="257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06347" y="1816730"/>
            <a:ext cx="390347" cy="266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42909" y="1816730"/>
            <a:ext cx="390347" cy="266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90115" y="1816730"/>
            <a:ext cx="238016" cy="266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44826" y="3206812"/>
            <a:ext cx="371305" cy="23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644297" y="3206812"/>
            <a:ext cx="218975" cy="23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262809" y="3206812"/>
            <a:ext cx="352264" cy="23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833719" y="3206812"/>
            <a:ext cx="380826" cy="23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433190" y="3206812"/>
            <a:ext cx="333223" cy="228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1032661" y="3206812"/>
            <a:ext cx="218975" cy="23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063867" y="4092276"/>
            <a:ext cx="352264" cy="23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644297" y="4092276"/>
            <a:ext cx="218975" cy="23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243768" y="4092276"/>
            <a:ext cx="380826" cy="228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7833719" y="4092276"/>
            <a:ext cx="380826" cy="23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9452231" y="4092276"/>
            <a:ext cx="352264" cy="23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1023140" y="4092276"/>
            <a:ext cx="380827" cy="23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5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12066" y="1152032"/>
            <a:ext cx="1942214" cy="858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91702" y="1428766"/>
            <a:ext cx="1504264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91702" y="3241852"/>
            <a:ext cx="1513785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19008" y="3213224"/>
            <a:ext cx="1856527" cy="353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5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74049" y="3579840"/>
            <a:ext cx="238016" cy="266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759537" y="3646523"/>
            <a:ext cx="238016" cy="180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25983" y="3560787"/>
            <a:ext cx="247537" cy="276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06611" y="3560787"/>
            <a:ext cx="418909" cy="276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72991" y="3551261"/>
            <a:ext cx="409388" cy="333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10280" y="3570313"/>
            <a:ext cx="247537" cy="276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05289" y="3646523"/>
            <a:ext cx="238016" cy="180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081256" y="3560787"/>
            <a:ext cx="247537" cy="276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014280" y="3570313"/>
            <a:ext cx="437950" cy="276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928264" y="3560787"/>
            <a:ext cx="390346" cy="323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