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22.xml"/><Relationship Id="rId2" Type="http://schemas.openxmlformats.org/officeDocument/2006/relationships/tags" Target="../tags/tag4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38325" y="2209800"/>
            <a:ext cx="85153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14675" y="3519170"/>
            <a:ext cx="596265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6949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24638" y="3217880"/>
            <a:ext cx="229809" cy="238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105226" y="3217880"/>
            <a:ext cx="220970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76976" y="3217880"/>
            <a:ext cx="220970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86854" y="3217880"/>
            <a:ext cx="371230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67442" y="3217880"/>
            <a:ext cx="362391" cy="238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39191" y="3217880"/>
            <a:ext cx="380069" cy="238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19780" y="3217880"/>
            <a:ext cx="362391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91529" y="3217880"/>
            <a:ext cx="371230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800726" y="4925529"/>
            <a:ext cx="212131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648037" y="4925529"/>
            <a:ext cx="397746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680963" y="4925529"/>
            <a:ext cx="220970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563630" y="4925529"/>
            <a:ext cx="362391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587717" y="4925529"/>
            <a:ext cx="362391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818403" y="5624516"/>
            <a:ext cx="362391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674553" y="5624516"/>
            <a:ext cx="380068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698641" y="5624516"/>
            <a:ext cx="371230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537113" y="5624516"/>
            <a:ext cx="388907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561201" y="5624516"/>
            <a:ext cx="220970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1306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23299" y="1265502"/>
            <a:ext cx="351642" cy="268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96774" y="1802096"/>
            <a:ext cx="1322845" cy="226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96774" y="2456069"/>
            <a:ext cx="1322845" cy="234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396615" y="1122680"/>
            <a:ext cx="882650" cy="504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3"/>
            </p:custDataLst>
          </p:nvPr>
        </p:nvSpPr>
        <p:spPr bwMode="white">
          <a:xfrm>
            <a:off x="3591762" y="1802096"/>
            <a:ext cx="1163769" cy="226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4"/>
            </p:custDataLst>
          </p:nvPr>
        </p:nvSpPr>
        <p:spPr bwMode="white">
          <a:xfrm>
            <a:off x="3583389" y="2456069"/>
            <a:ext cx="1172141" cy="234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5"/>
            </p:custDataLst>
          </p:nvPr>
        </p:nvSpPr>
        <p:spPr bwMode="white">
          <a:xfrm>
            <a:off x="6572351" y="1240349"/>
            <a:ext cx="678167" cy="31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6"/>
            </p:custDataLst>
          </p:nvPr>
        </p:nvSpPr>
        <p:spPr bwMode="white">
          <a:xfrm>
            <a:off x="5927673" y="1802096"/>
            <a:ext cx="1331218" cy="226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7"/>
            </p:custDataLst>
          </p:nvPr>
        </p:nvSpPr>
        <p:spPr bwMode="white">
          <a:xfrm>
            <a:off x="5927673" y="2456069"/>
            <a:ext cx="1331218" cy="234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8"/>
            </p:custDataLst>
          </p:nvPr>
        </p:nvSpPr>
        <p:spPr bwMode="white">
          <a:xfrm>
            <a:off x="8991986" y="1240349"/>
            <a:ext cx="678167" cy="31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9"/>
            </p:custDataLst>
          </p:nvPr>
        </p:nvSpPr>
        <p:spPr bwMode="white">
          <a:xfrm>
            <a:off x="8347308" y="1802096"/>
            <a:ext cx="1331218" cy="226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10"/>
            </p:custDataLst>
          </p:nvPr>
        </p:nvSpPr>
        <p:spPr bwMode="white">
          <a:xfrm>
            <a:off x="8347308" y="2456069"/>
            <a:ext cx="1331218" cy="234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11"/>
            </p:custDataLst>
          </p:nvPr>
        </p:nvSpPr>
        <p:spPr bwMode="white">
          <a:xfrm>
            <a:off x="996305" y="5030043"/>
            <a:ext cx="200938" cy="243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12"/>
            </p:custDataLst>
          </p:nvPr>
        </p:nvSpPr>
        <p:spPr bwMode="white">
          <a:xfrm>
            <a:off x="1590748" y="5105502"/>
            <a:ext cx="209311" cy="159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13"/>
            </p:custDataLst>
          </p:nvPr>
        </p:nvSpPr>
        <p:spPr bwMode="white">
          <a:xfrm>
            <a:off x="2176819" y="5030043"/>
            <a:ext cx="226055" cy="243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14"/>
            </p:custDataLst>
          </p:nvPr>
        </p:nvSpPr>
        <p:spPr bwMode="white">
          <a:xfrm>
            <a:off x="3089415" y="5038427"/>
            <a:ext cx="217683" cy="243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15"/>
            </p:custDataLst>
          </p:nvPr>
        </p:nvSpPr>
        <p:spPr bwMode="white">
          <a:xfrm>
            <a:off x="2210309" y="5667248"/>
            <a:ext cx="1314473" cy="301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>
            <p:custDataLst>
              <p:tags r:id="rId16"/>
            </p:custDataLst>
          </p:nvPr>
        </p:nvSpPr>
        <p:spPr bwMode="white">
          <a:xfrm>
            <a:off x="5961162" y="5030043"/>
            <a:ext cx="200938" cy="243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2" name="矩形 41"/>
          <p:cNvSpPr/>
          <p:nvPr>
            <p:custDataLst>
              <p:tags r:id="rId17"/>
            </p:custDataLst>
          </p:nvPr>
        </p:nvSpPr>
        <p:spPr bwMode="white">
          <a:xfrm>
            <a:off x="6555606" y="5105502"/>
            <a:ext cx="217683" cy="159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>
            <p:custDataLst>
              <p:tags r:id="rId18"/>
            </p:custDataLst>
          </p:nvPr>
        </p:nvSpPr>
        <p:spPr bwMode="white">
          <a:xfrm>
            <a:off x="7141676" y="5046812"/>
            <a:ext cx="209311" cy="234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4" name="矩形 43"/>
          <p:cNvSpPr/>
          <p:nvPr>
            <p:custDataLst>
              <p:tags r:id="rId19"/>
            </p:custDataLst>
          </p:nvPr>
        </p:nvSpPr>
        <p:spPr bwMode="white">
          <a:xfrm>
            <a:off x="7995665" y="5046812"/>
            <a:ext cx="368386" cy="234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5" name="矩形 44"/>
          <p:cNvSpPr/>
          <p:nvPr>
            <p:custDataLst>
              <p:tags r:id="rId20"/>
            </p:custDataLst>
          </p:nvPr>
        </p:nvSpPr>
        <p:spPr bwMode="white">
          <a:xfrm>
            <a:off x="7183539" y="5658864"/>
            <a:ext cx="1306100" cy="31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" grpId="0" animBg="1"/>
      <p:bldP spid="2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1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73586" y="2438615"/>
            <a:ext cx="399867" cy="266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