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62425" y="2190750"/>
            <a:ext cx="38671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645" y="3509645"/>
            <a:ext cx="112680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11475"/>
            <a:ext cx="11520000" cy="445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2413" y="3944494"/>
            <a:ext cx="399867" cy="3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58743" y="3944494"/>
            <a:ext cx="761652" cy="3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43570" y="3944494"/>
            <a:ext cx="761652" cy="3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42842" y="3944494"/>
            <a:ext cx="399867" cy="3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99504" y="3944494"/>
            <a:ext cx="761652" cy="3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44625"/>
            <a:ext cx="11520000" cy="256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5206016" y="4506611"/>
            <a:ext cx="733090" cy="35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58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72925" y="502881"/>
            <a:ext cx="742611" cy="342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81851" y="5084631"/>
            <a:ext cx="1132958" cy="342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1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82115" y="2039788"/>
            <a:ext cx="228495" cy="257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39966" y="2660164"/>
            <a:ext cx="238016" cy="257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59669" y="3270996"/>
            <a:ext cx="238016" cy="26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