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95270" y="2271395"/>
            <a:ext cx="660082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6120" y="3519170"/>
            <a:ext cx="823912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688340" y="2498090"/>
            <a:ext cx="3505200" cy="194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025785" y="2083572"/>
            <a:ext cx="571239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717415" y="2637790"/>
            <a:ext cx="3415030" cy="174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995900" y="2083572"/>
            <a:ext cx="418909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395335" y="2638425"/>
            <a:ext cx="3484880" cy="174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823206" y="2083572"/>
            <a:ext cx="418909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10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68473" y="1334634"/>
            <a:ext cx="368299" cy="29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67812" y="1343414"/>
            <a:ext cx="227994" cy="245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08777" y="1966829"/>
            <a:ext cx="368300" cy="29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08116" y="1993170"/>
            <a:ext cx="219224" cy="245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56163" y="2625365"/>
            <a:ext cx="368299" cy="307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55502" y="2651707"/>
            <a:ext cx="219225" cy="245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55963" y="5698536"/>
            <a:ext cx="377068" cy="324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30848" y="5698536"/>
            <a:ext cx="377068" cy="324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05732" y="5698536"/>
            <a:ext cx="377068" cy="324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80617" y="5698536"/>
            <a:ext cx="377068" cy="324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0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33454" y="2169573"/>
            <a:ext cx="409388" cy="3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94776" y="2169573"/>
            <a:ext cx="742612" cy="34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2000" y="2864831"/>
            <a:ext cx="238016" cy="25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04495" y="2826734"/>
            <a:ext cx="409389" cy="3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43438" y="3483895"/>
            <a:ext cx="771173" cy="34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52429" y="3521992"/>
            <a:ext cx="228495" cy="25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43438" y="4131532"/>
            <a:ext cx="409388" cy="3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04694" y="4141057"/>
            <a:ext cx="809256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51768" y="4179153"/>
            <a:ext cx="161851" cy="25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71008" y="4788694"/>
            <a:ext cx="790214" cy="34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33917" y="5483951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