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1" r:id="rId6"/>
    <p:sldId id="260" r:id="rId7"/>
    <p:sldId id="258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5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tags" Target="../tags/tag3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1365" cy="6858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795270" y="2271395"/>
            <a:ext cx="6600825" cy="10382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009775" y="3533775"/>
            <a:ext cx="817245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0527415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/>
          <p:cNvSpPr/>
          <p:nvPr/>
        </p:nvSpPr>
        <p:spPr bwMode="white">
          <a:xfrm>
            <a:off x="1212633" y="5658851"/>
            <a:ext cx="321912" cy="27842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/>
        </p:nvSpPr>
        <p:spPr bwMode="white">
          <a:xfrm>
            <a:off x="3004904" y="5658851"/>
            <a:ext cx="321912" cy="28712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4831976" y="5658851"/>
            <a:ext cx="330613" cy="27842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6354536" y="5658851"/>
            <a:ext cx="348013" cy="28712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7894497" y="5667552"/>
            <a:ext cx="339314" cy="26972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07314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/>
          <p:cNvSpPr/>
          <p:nvPr/>
        </p:nvSpPr>
        <p:spPr bwMode="white">
          <a:xfrm>
            <a:off x="1340628" y="2162866"/>
            <a:ext cx="9244562" cy="76311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13897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/>
          <p:cNvSpPr/>
          <p:nvPr/>
        </p:nvSpPr>
        <p:spPr bwMode="white">
          <a:xfrm>
            <a:off x="4396760" y="4155646"/>
            <a:ext cx="247537" cy="25749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" y="0"/>
            <a:ext cx="12190730" cy="6858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COMMONDATA" val="eyJoZGlkIjoiYTNjM2EwNWJlZTJhNGZjOTUwNGJmNTFmZWFlMWExNzk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优雅如花卉</cp:lastModifiedBy>
  <cp:revision>4</cp:revision>
  <dcterms:created xsi:type="dcterms:W3CDTF">2023-07-20T00:26:00Z</dcterms:created>
  <dcterms:modified xsi:type="dcterms:W3CDTF">2023-07-22T11:02:40Z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6F2A089325D34E74B0B98DC779C24F40_12</vt:lpwstr>
  </property>
  <property fmtid="{D5CDD505-2E9C-101B-9397-08002B2CF9AE}" pid="3" name="KSOProductBuildVer">
    <vt:lpwstr>2052-11.1.0.14309</vt:lpwstr>
  </property>
</Properties>
</file>