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30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28545" y="2124075"/>
            <a:ext cx="7534275" cy="1181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57500" y="3528695"/>
            <a:ext cx="6477000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32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76727" y="1864417"/>
            <a:ext cx="228496" cy="247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95371" y="1864417"/>
            <a:ext cx="228495" cy="238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09289" y="1864417"/>
            <a:ext cx="361785" cy="238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72000" y="2730886"/>
            <a:ext cx="371306" cy="304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90644" y="2730886"/>
            <a:ext cx="371305" cy="304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56892" y="2730886"/>
            <a:ext cx="371305" cy="304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033652" y="3226011"/>
            <a:ext cx="2237355" cy="342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406942" y="2845146"/>
            <a:ext cx="238016" cy="228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3"/>
            </p:custDataLst>
          </p:nvPr>
        </p:nvSpPr>
        <p:spPr bwMode="white">
          <a:xfrm>
            <a:off x="3530380" y="2835624"/>
            <a:ext cx="218975" cy="247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4"/>
            </p:custDataLst>
          </p:nvPr>
        </p:nvSpPr>
        <p:spPr bwMode="white">
          <a:xfrm>
            <a:off x="2064198" y="3187924"/>
            <a:ext cx="371305" cy="304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5"/>
            </p:custDataLst>
          </p:nvPr>
        </p:nvSpPr>
        <p:spPr bwMode="white">
          <a:xfrm>
            <a:off x="5967669" y="4406693"/>
            <a:ext cx="247537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6"/>
            </p:custDataLst>
          </p:nvPr>
        </p:nvSpPr>
        <p:spPr bwMode="white">
          <a:xfrm>
            <a:off x="6653157" y="4473345"/>
            <a:ext cx="247537" cy="190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7"/>
            </p:custDataLst>
          </p:nvPr>
        </p:nvSpPr>
        <p:spPr bwMode="white">
          <a:xfrm>
            <a:off x="7329123" y="4387650"/>
            <a:ext cx="247537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8"/>
            </p:custDataLst>
          </p:nvPr>
        </p:nvSpPr>
        <p:spPr bwMode="white">
          <a:xfrm>
            <a:off x="8309752" y="4397172"/>
            <a:ext cx="409388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9"/>
            </p:custDataLst>
          </p:nvPr>
        </p:nvSpPr>
        <p:spPr bwMode="white">
          <a:xfrm>
            <a:off x="7605223" y="5149381"/>
            <a:ext cx="257058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10"/>
            </p:custDataLst>
          </p:nvPr>
        </p:nvSpPr>
        <p:spPr bwMode="white">
          <a:xfrm>
            <a:off x="8290710" y="5225554"/>
            <a:ext cx="247537" cy="190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11"/>
            </p:custDataLst>
          </p:nvPr>
        </p:nvSpPr>
        <p:spPr bwMode="white">
          <a:xfrm>
            <a:off x="8966677" y="5139859"/>
            <a:ext cx="247537" cy="285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12"/>
            </p:custDataLst>
          </p:nvPr>
        </p:nvSpPr>
        <p:spPr bwMode="white">
          <a:xfrm>
            <a:off x="9918743" y="5139859"/>
            <a:ext cx="447471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  <p:bldP spid="2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7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690909" y="1093477"/>
            <a:ext cx="2056462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67140" y="1703121"/>
            <a:ext cx="247536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14413" y="1684070"/>
            <a:ext cx="247537" cy="27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95041" y="1684070"/>
            <a:ext cx="409388" cy="27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61421" y="1674544"/>
            <a:ext cx="409388" cy="333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930578" y="521936"/>
            <a:ext cx="399867" cy="257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3"/>
            </p:custDataLst>
          </p:nvPr>
        </p:nvSpPr>
        <p:spPr bwMode="white">
          <a:xfrm>
            <a:off x="8271669" y="2998615"/>
            <a:ext cx="2608661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8157421" y="3589207"/>
            <a:ext cx="257057" cy="27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9195173" y="3589207"/>
            <a:ext cx="266578" cy="27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6"/>
            </p:custDataLst>
          </p:nvPr>
        </p:nvSpPr>
        <p:spPr bwMode="white">
          <a:xfrm>
            <a:off x="10175801" y="3589207"/>
            <a:ext cx="418910" cy="27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7"/>
            </p:custDataLst>
          </p:nvPr>
        </p:nvSpPr>
        <p:spPr bwMode="white">
          <a:xfrm>
            <a:off x="10956495" y="3589207"/>
            <a:ext cx="390347" cy="323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8"/>
            </p:custDataLst>
          </p:nvPr>
        </p:nvSpPr>
        <p:spPr bwMode="white">
          <a:xfrm>
            <a:off x="2930578" y="2417548"/>
            <a:ext cx="399867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7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31041" y="2743193"/>
            <a:ext cx="247537" cy="276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68793" y="2743193"/>
            <a:ext cx="247537" cy="276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06545" y="2752726"/>
            <a:ext cx="247537" cy="285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25322" y="2724127"/>
            <a:ext cx="399867" cy="352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57818" y="2743193"/>
            <a:ext cx="247537" cy="276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95570" y="2743193"/>
            <a:ext cx="247537" cy="276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57157" y="2752726"/>
            <a:ext cx="418909" cy="285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52099" y="2733660"/>
            <a:ext cx="390346" cy="343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6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87438" y="1828215"/>
            <a:ext cx="247537" cy="286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25190" y="1837749"/>
            <a:ext cx="266578" cy="26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49355" y="2438382"/>
            <a:ext cx="1561388" cy="343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957157" y="1847282"/>
            <a:ext cx="247537" cy="276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3"/>
            </p:custDataLst>
          </p:nvPr>
        </p:nvSpPr>
        <p:spPr bwMode="white">
          <a:xfrm>
            <a:off x="10013950" y="1828215"/>
            <a:ext cx="238016" cy="276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8928595" y="2438382"/>
            <a:ext cx="1551868" cy="343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3796958" y="3058083"/>
            <a:ext cx="238016" cy="276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6"/>
            </p:custDataLst>
          </p:nvPr>
        </p:nvSpPr>
        <p:spPr bwMode="white">
          <a:xfrm>
            <a:off x="4834710" y="3058083"/>
            <a:ext cx="247537" cy="286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7"/>
            </p:custDataLst>
          </p:nvPr>
        </p:nvSpPr>
        <p:spPr bwMode="white">
          <a:xfrm>
            <a:off x="3749355" y="3658717"/>
            <a:ext cx="1561388" cy="352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8"/>
            </p:custDataLst>
          </p:nvPr>
        </p:nvSpPr>
        <p:spPr bwMode="white">
          <a:xfrm>
            <a:off x="9442710" y="3077151"/>
            <a:ext cx="409388" cy="276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9"/>
            </p:custDataLst>
          </p:nvPr>
        </p:nvSpPr>
        <p:spPr bwMode="white">
          <a:xfrm>
            <a:off x="10556628" y="3067617"/>
            <a:ext cx="257057" cy="26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0"/>
            </p:custDataLst>
          </p:nvPr>
        </p:nvSpPr>
        <p:spPr bwMode="white">
          <a:xfrm>
            <a:off x="8928595" y="3658717"/>
            <a:ext cx="1551868" cy="352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2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COMMONDATA" val="eyJoZGlkIjoiYTNjM2EwNWJlZTJhNGZjOTUwNGJmNTFmZWFlMWExNzk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2023-07-22T10:56:36Z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