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21.xml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28545" y="2124075"/>
            <a:ext cx="7534275" cy="1181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76500" y="3490595"/>
            <a:ext cx="7239000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19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83636" y="1961651"/>
            <a:ext cx="8454347" cy="1582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996561" y="1341964"/>
            <a:ext cx="418909" cy="266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2454545" y="5079152"/>
            <a:ext cx="238016" cy="266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5082247" y="5079152"/>
            <a:ext cx="238016" cy="266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8014611" y="5079152"/>
            <a:ext cx="399867" cy="266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6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015933" y="1198912"/>
            <a:ext cx="238016" cy="266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615074" y="1198912"/>
            <a:ext cx="257057" cy="257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30644" y="1809031"/>
            <a:ext cx="409388" cy="266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06413" y="2419149"/>
            <a:ext cx="257057" cy="257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24595" y="2419149"/>
            <a:ext cx="238016" cy="257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721123" y="3029268"/>
            <a:ext cx="418909" cy="266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97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245090" y="3256815"/>
            <a:ext cx="247537" cy="276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292363" y="3256815"/>
            <a:ext cx="247537" cy="276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330115" y="3256815"/>
            <a:ext cx="247537" cy="276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367867" y="3256815"/>
            <a:ext cx="247537" cy="276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348495" y="3256815"/>
            <a:ext cx="409388" cy="276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395768" y="3247286"/>
            <a:ext cx="409388" cy="333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996892" y="2532611"/>
            <a:ext cx="238016" cy="266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3"/>
            </p:custDataLst>
          </p:nvPr>
        </p:nvSpPr>
        <p:spPr bwMode="white">
          <a:xfrm>
            <a:off x="6538909" y="2532611"/>
            <a:ext cx="257057" cy="257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9842578" y="2532611"/>
            <a:ext cx="390347" cy="257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img_167772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20" y="3748360"/>
            <a:ext cx="11520000" cy="2579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矩形 18"/>
          <p:cNvSpPr/>
          <p:nvPr>
            <p:custDataLst>
              <p:tags r:id="rId7"/>
            </p:custDataLst>
          </p:nvPr>
        </p:nvSpPr>
        <p:spPr bwMode="white">
          <a:xfrm>
            <a:off x="2221177" y="5783422"/>
            <a:ext cx="257057" cy="26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8"/>
            </p:custDataLst>
          </p:nvPr>
        </p:nvSpPr>
        <p:spPr bwMode="white">
          <a:xfrm>
            <a:off x="3268450" y="5783422"/>
            <a:ext cx="257057" cy="26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9"/>
            </p:custDataLst>
          </p:nvPr>
        </p:nvSpPr>
        <p:spPr bwMode="white">
          <a:xfrm>
            <a:off x="4306202" y="5783422"/>
            <a:ext cx="257057" cy="26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0"/>
            </p:custDataLst>
          </p:nvPr>
        </p:nvSpPr>
        <p:spPr bwMode="white">
          <a:xfrm>
            <a:off x="5343954" y="5783422"/>
            <a:ext cx="266578" cy="26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1"/>
            </p:custDataLst>
          </p:nvPr>
        </p:nvSpPr>
        <p:spPr bwMode="white">
          <a:xfrm>
            <a:off x="6391227" y="5783422"/>
            <a:ext cx="257057" cy="26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12"/>
            </p:custDataLst>
          </p:nvPr>
        </p:nvSpPr>
        <p:spPr bwMode="white">
          <a:xfrm>
            <a:off x="7343293" y="5783422"/>
            <a:ext cx="437950" cy="277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13"/>
            </p:custDataLst>
          </p:nvPr>
        </p:nvSpPr>
        <p:spPr bwMode="white">
          <a:xfrm>
            <a:off x="8419128" y="5773868"/>
            <a:ext cx="399867" cy="334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14"/>
            </p:custDataLst>
          </p:nvPr>
        </p:nvSpPr>
        <p:spPr bwMode="white">
          <a:xfrm>
            <a:off x="3972979" y="5047742"/>
            <a:ext cx="247537" cy="26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15"/>
            </p:custDataLst>
          </p:nvPr>
        </p:nvSpPr>
        <p:spPr bwMode="white">
          <a:xfrm>
            <a:off x="6524516" y="5057297"/>
            <a:ext cx="238016" cy="257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16"/>
            </p:custDataLst>
          </p:nvPr>
        </p:nvSpPr>
        <p:spPr bwMode="white">
          <a:xfrm>
            <a:off x="9799624" y="5047742"/>
            <a:ext cx="418909" cy="26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 bldLvl="0" animBg="1"/>
      <p:bldP spid="13" grpId="0" bldLvl="0" animBg="1"/>
      <p:bldP spid="14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COMMONDATA" val="eyJoZGlkIjoiYTNjM2EwNWJlZTJhNGZjOTUwNGJmNTFmZWFlMWExNz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2023-07-22T10:54:18Z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