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14420" y="1828800"/>
            <a:ext cx="496252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730" y="3505200"/>
            <a:ext cx="1193927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0845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708025" y="1663700"/>
            <a:ext cx="3256915" cy="14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897534" y="1130445"/>
            <a:ext cx="412234" cy="247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381500" y="1564640"/>
            <a:ext cx="3246755" cy="155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6571004" y="1130445"/>
            <a:ext cx="229020" cy="25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7911465" y="1664335"/>
            <a:ext cx="3125470" cy="1367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10070420" y="1130445"/>
            <a:ext cx="357270" cy="25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2631871" y="3918726"/>
            <a:ext cx="2427605" cy="339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6021358" y="3918726"/>
            <a:ext cx="1749707" cy="339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5535837" y="4524076"/>
            <a:ext cx="155733" cy="247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2"/>
            </p:custDataLst>
          </p:nvPr>
        </p:nvSpPr>
        <p:spPr bwMode="white">
          <a:xfrm>
            <a:off x="1935653" y="5056050"/>
            <a:ext cx="1822993" cy="339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3"/>
            </p:custDataLst>
          </p:nvPr>
        </p:nvSpPr>
        <p:spPr bwMode="white">
          <a:xfrm>
            <a:off x="4793814" y="5056050"/>
            <a:ext cx="2574177" cy="339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5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72066" y="2266159"/>
            <a:ext cx="4208132" cy="2125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5" y="620350"/>
            <a:ext cx="11520000" cy="301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49126" y="1916506"/>
            <a:ext cx="8206809" cy="1524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7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72595" y="1255070"/>
            <a:ext cx="352264" cy="23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48363" y="1255070"/>
            <a:ext cx="361785" cy="23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72595" y="1893046"/>
            <a:ext cx="352264" cy="23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48363" y="1902568"/>
            <a:ext cx="314181" cy="228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72595" y="2531021"/>
            <a:ext cx="361785" cy="23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10479" y="2531021"/>
            <a:ext cx="352264" cy="23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