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14420" y="1828800"/>
            <a:ext cx="4962525" cy="1181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42945" y="3557270"/>
            <a:ext cx="5705475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6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573405" y="2526030"/>
            <a:ext cx="3655695" cy="1821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3025785" y="2029825"/>
            <a:ext cx="390347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4480560" y="2525395"/>
            <a:ext cx="3582670" cy="1821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6843570" y="2029825"/>
            <a:ext cx="390347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8218805" y="2526030"/>
            <a:ext cx="3661410" cy="1901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10632793" y="2029825"/>
            <a:ext cx="428429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3795"/>
            <a:ext cx="11520000" cy="3550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62942" y="1494150"/>
            <a:ext cx="437950" cy="27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43636" y="1646865"/>
            <a:ext cx="257058" cy="47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52958" y="1494150"/>
            <a:ext cx="418909" cy="27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95570" y="1646865"/>
            <a:ext cx="266578" cy="47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85851" y="1494150"/>
            <a:ext cx="437950" cy="27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23603" y="1494150"/>
            <a:ext cx="447471" cy="26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18545" y="1484606"/>
            <a:ext cx="418909" cy="334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872462" y="2916311"/>
            <a:ext cx="447471" cy="27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643636" y="3069026"/>
            <a:ext cx="257058" cy="47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224396" y="2916311"/>
            <a:ext cx="447471" cy="27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95570" y="3069026"/>
            <a:ext cx="266578" cy="47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585851" y="2916311"/>
            <a:ext cx="390347" cy="26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718809" y="2935400"/>
            <a:ext cx="238016" cy="26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528066" y="2906766"/>
            <a:ext cx="399867" cy="334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78510"/>
            <a:ext cx="11520000" cy="304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7471933" y="4098450"/>
            <a:ext cx="3465520" cy="343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7443371" y="4718818"/>
            <a:ext cx="2589620" cy="343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7471933" y="5339185"/>
            <a:ext cx="2741951" cy="343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7833719" y="5988184"/>
            <a:ext cx="390346" cy="26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59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024370" y="1905000"/>
            <a:ext cx="791210" cy="509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20510" y="3428365"/>
            <a:ext cx="4859655" cy="192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96892" y="5457585"/>
            <a:ext cx="418909" cy="266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14677" y="5457585"/>
            <a:ext cx="418910" cy="266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2023-07-22T10:38:34Z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