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81" r:id="rId6"/>
    <p:sldId id="274" r:id="rId7"/>
    <p:sldId id="273" r:id="rId8"/>
    <p:sldId id="272" r:id="rId9"/>
    <p:sldId id="271" r:id="rId10"/>
    <p:sldId id="270" r:id="rId11"/>
    <p:sldId id="268" r:id="rId12"/>
    <p:sldId id="278" r:id="rId13"/>
    <p:sldId id="266" r:id="rId14"/>
    <p:sldId id="265" r:id="rId15"/>
    <p:sldId id="263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76465C-2FB0-2874-8F05-DCCE83ACC9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09EC93D-C804-4641-A755-2CB0CD863C0A}"/>
              </a:ext>
            </a:extLst>
          </p:cNvPr>
          <p:cNvSpPr/>
          <p:nvPr/>
        </p:nvSpPr>
        <p:spPr bwMode="white">
          <a:xfrm>
            <a:off x="575156" y="1781597"/>
            <a:ext cx="2221832" cy="163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418D490-FAAE-4C8B-8FD7-6F057ABBA753}"/>
              </a:ext>
            </a:extLst>
          </p:cNvPr>
          <p:cNvSpPr/>
          <p:nvPr/>
        </p:nvSpPr>
        <p:spPr bwMode="white">
          <a:xfrm>
            <a:off x="4205862" y="1889049"/>
            <a:ext cx="2221832" cy="163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F6A44C8-D5F4-4C6D-9C7C-FF117F73E83E}"/>
              </a:ext>
            </a:extLst>
          </p:cNvPr>
          <p:cNvSpPr/>
          <p:nvPr/>
        </p:nvSpPr>
        <p:spPr bwMode="white">
          <a:xfrm>
            <a:off x="8051724" y="1803400"/>
            <a:ext cx="2221832" cy="163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6D650E6B-404D-4BB1-94B4-7F91CF313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"/>
          <a:stretch/>
        </p:blipFill>
        <p:spPr>
          <a:xfrm>
            <a:off x="672000" y="3418099"/>
            <a:ext cx="11062800" cy="271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C3034DC8-8BAB-4FB1-8B77-8019A7A8A494}"/>
              </a:ext>
            </a:extLst>
          </p:cNvPr>
          <p:cNvSpPr/>
          <p:nvPr/>
        </p:nvSpPr>
        <p:spPr bwMode="white">
          <a:xfrm>
            <a:off x="633917" y="4418337"/>
            <a:ext cx="1637553" cy="1329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49B453E-84ED-4DEC-B411-04230F4A025C}"/>
              </a:ext>
            </a:extLst>
          </p:cNvPr>
          <p:cNvSpPr/>
          <p:nvPr/>
        </p:nvSpPr>
        <p:spPr bwMode="white">
          <a:xfrm>
            <a:off x="4356495" y="4570754"/>
            <a:ext cx="2203905" cy="125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7E6E1B9-6BB1-44E6-B803-AD535B853046}"/>
              </a:ext>
            </a:extLst>
          </p:cNvPr>
          <p:cNvSpPr/>
          <p:nvPr/>
        </p:nvSpPr>
        <p:spPr bwMode="white">
          <a:xfrm>
            <a:off x="8040991" y="4570754"/>
            <a:ext cx="1576374" cy="1176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3A8A52-CF4C-0BCA-B9F0-6F8608E9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AC4E36-9EB9-F49C-FE4B-1BA2793616E5}"/>
              </a:ext>
            </a:extLst>
          </p:cNvPr>
          <p:cNvSpPr/>
          <p:nvPr/>
        </p:nvSpPr>
        <p:spPr bwMode="white">
          <a:xfrm>
            <a:off x="595167" y="1609997"/>
            <a:ext cx="2327328" cy="18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8DEDF09-F46D-491D-ABE9-2FB21DCEE438}"/>
              </a:ext>
            </a:extLst>
          </p:cNvPr>
          <p:cNvSpPr/>
          <p:nvPr/>
        </p:nvSpPr>
        <p:spPr bwMode="white">
          <a:xfrm>
            <a:off x="4252767" y="1690401"/>
            <a:ext cx="2327328" cy="18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4707E7B-41AB-4795-AF40-F201C5948368}"/>
              </a:ext>
            </a:extLst>
          </p:cNvPr>
          <p:cNvSpPr/>
          <p:nvPr/>
        </p:nvSpPr>
        <p:spPr bwMode="white">
          <a:xfrm>
            <a:off x="8066383" y="1690401"/>
            <a:ext cx="2327328" cy="18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1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6AA08-1EA6-D849-6FEB-D93934CC9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0" b="18471"/>
          <a:stretch/>
        </p:blipFill>
        <p:spPr>
          <a:xfrm>
            <a:off x="360000" y="360000"/>
            <a:ext cx="6605576" cy="297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8440805-BCDC-4F83-B885-BEE097D00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8"/>
          <a:stretch/>
        </p:blipFill>
        <p:spPr>
          <a:xfrm>
            <a:off x="6768352" y="360000"/>
            <a:ext cx="5111647" cy="364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55AA5F-9155-4BB0-A8A6-F2EFA80EFBF6}"/>
              </a:ext>
            </a:extLst>
          </p:cNvPr>
          <p:cNvSpPr/>
          <p:nvPr/>
        </p:nvSpPr>
        <p:spPr bwMode="white">
          <a:xfrm>
            <a:off x="6768353" y="431718"/>
            <a:ext cx="4903693" cy="388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2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BBF86E-8CD0-7A95-5B41-98E13246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459"/>
            <a:ext cx="11520000" cy="389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8281F5-C26E-59F8-8EE2-404299F53CE2}"/>
              </a:ext>
            </a:extLst>
          </p:cNvPr>
          <p:cNvSpPr/>
          <p:nvPr/>
        </p:nvSpPr>
        <p:spPr bwMode="white">
          <a:xfrm>
            <a:off x="1401990" y="2258817"/>
            <a:ext cx="8584691" cy="237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C281C99-7810-4A0B-91FF-06D7CEEBF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8" r="58846" b="782"/>
          <a:stretch/>
        </p:blipFill>
        <p:spPr>
          <a:xfrm>
            <a:off x="360000" y="412378"/>
            <a:ext cx="4740918" cy="55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228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A13F3-D2B4-E837-15FB-C7F54829CF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87E59D-AD82-B368-E3D2-226BCA0DB720}"/>
              </a:ext>
            </a:extLst>
          </p:cNvPr>
          <p:cNvSpPr/>
          <p:nvPr/>
        </p:nvSpPr>
        <p:spPr bwMode="white">
          <a:xfrm>
            <a:off x="2587834" y="2214283"/>
            <a:ext cx="4969785" cy="126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376F822-1B0B-4501-B5EF-7D280D96F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>
          <a:xfrm>
            <a:off x="808235" y="3473825"/>
            <a:ext cx="11168612" cy="321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307A38-FEB0-459C-A236-F21E12771099}"/>
              </a:ext>
            </a:extLst>
          </p:cNvPr>
          <p:cNvSpPr/>
          <p:nvPr/>
        </p:nvSpPr>
        <p:spPr bwMode="white">
          <a:xfrm>
            <a:off x="2574004" y="4881218"/>
            <a:ext cx="4570866" cy="1331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0B3545-DAE5-D48D-D838-19CECBFA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ABD0C2-568B-2E8E-9204-9D2B5208113A}"/>
              </a:ext>
            </a:extLst>
          </p:cNvPr>
          <p:cNvSpPr/>
          <p:nvPr/>
        </p:nvSpPr>
        <p:spPr bwMode="white">
          <a:xfrm>
            <a:off x="2060236" y="1473679"/>
            <a:ext cx="6841717" cy="195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1459811-467C-4AE3-9FC0-E060CFCC62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3" y="3613045"/>
            <a:ext cx="11520000" cy="2984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4AEF79-B757-4CA2-B984-0A4A2BA01913}"/>
              </a:ext>
            </a:extLst>
          </p:cNvPr>
          <p:cNvSpPr/>
          <p:nvPr/>
        </p:nvSpPr>
        <p:spPr bwMode="white">
          <a:xfrm>
            <a:off x="2122989" y="4726725"/>
            <a:ext cx="6841717" cy="1251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79CE04-1335-14E9-960F-B2132A4F09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117647-1415-8A3A-2EE0-1246649F89A4}"/>
              </a:ext>
            </a:extLst>
          </p:cNvPr>
          <p:cNvSpPr/>
          <p:nvPr/>
        </p:nvSpPr>
        <p:spPr bwMode="white">
          <a:xfrm>
            <a:off x="1979553" y="1432427"/>
            <a:ext cx="7083763" cy="1651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8DB493B-74EE-43C8-BD6B-11145D47C7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94530"/>
            <a:ext cx="11520000" cy="294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551911-9EDF-4E7B-86F7-D916F52E7C1B}"/>
              </a:ext>
            </a:extLst>
          </p:cNvPr>
          <p:cNvSpPr/>
          <p:nvPr/>
        </p:nvSpPr>
        <p:spPr bwMode="white">
          <a:xfrm>
            <a:off x="2492557" y="4870765"/>
            <a:ext cx="4096501" cy="142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984DCF-4DF5-CDBD-ACBC-180BEB359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-2961" r="31454" b="55158"/>
          <a:stretch/>
        </p:blipFill>
        <p:spPr>
          <a:xfrm>
            <a:off x="3962400" y="2782107"/>
            <a:ext cx="4267200" cy="1470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2FA591-01A0-250B-32C2-1263522547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5B941B-ACAF-9AFB-DF79-FACF624E69E5}"/>
              </a:ext>
            </a:extLst>
          </p:cNvPr>
          <p:cNvSpPr/>
          <p:nvPr/>
        </p:nvSpPr>
        <p:spPr bwMode="white">
          <a:xfrm>
            <a:off x="1654809" y="1027109"/>
            <a:ext cx="142809" cy="200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B7EB93-AAEB-846B-4485-803E646458E7}"/>
              </a:ext>
            </a:extLst>
          </p:cNvPr>
          <p:cNvSpPr/>
          <p:nvPr/>
        </p:nvSpPr>
        <p:spPr bwMode="white">
          <a:xfrm>
            <a:off x="6929256" y="1017579"/>
            <a:ext cx="19993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53433F-B5B8-2498-D7B8-C724D46AC502}"/>
              </a:ext>
            </a:extLst>
          </p:cNvPr>
          <p:cNvSpPr/>
          <p:nvPr/>
        </p:nvSpPr>
        <p:spPr bwMode="white">
          <a:xfrm>
            <a:off x="2178446" y="1684688"/>
            <a:ext cx="19993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ACBF71-70AE-3E61-C1E8-B2E38623B52C}"/>
              </a:ext>
            </a:extLst>
          </p:cNvPr>
          <p:cNvSpPr/>
          <p:nvPr/>
        </p:nvSpPr>
        <p:spPr bwMode="white">
          <a:xfrm>
            <a:off x="4577652" y="1684688"/>
            <a:ext cx="34274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13E00A-CC30-9344-65A7-28E178AA166F}"/>
              </a:ext>
            </a:extLst>
          </p:cNvPr>
          <p:cNvSpPr/>
          <p:nvPr/>
        </p:nvSpPr>
        <p:spPr bwMode="white">
          <a:xfrm>
            <a:off x="7195834" y="1684688"/>
            <a:ext cx="35226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1914B0-557B-CFF0-C13B-91215C7FA753}"/>
              </a:ext>
            </a:extLst>
          </p:cNvPr>
          <p:cNvSpPr/>
          <p:nvPr/>
        </p:nvSpPr>
        <p:spPr bwMode="white">
          <a:xfrm>
            <a:off x="9004760" y="1684688"/>
            <a:ext cx="504594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34938C-4DE2-33D3-D571-1B17672C71D7}"/>
              </a:ext>
            </a:extLst>
          </p:cNvPr>
          <p:cNvSpPr/>
          <p:nvPr/>
        </p:nvSpPr>
        <p:spPr bwMode="white">
          <a:xfrm>
            <a:off x="5881983" y="1846700"/>
            <a:ext cx="352264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D1C277-5C07-2546-3DEB-6A9C510EB4D7}"/>
              </a:ext>
            </a:extLst>
          </p:cNvPr>
          <p:cNvSpPr/>
          <p:nvPr/>
        </p:nvSpPr>
        <p:spPr bwMode="white">
          <a:xfrm>
            <a:off x="4453884" y="2523340"/>
            <a:ext cx="466512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13D1BDC-993F-0D20-3191-5EB2D8E0C26B}"/>
              </a:ext>
            </a:extLst>
          </p:cNvPr>
          <p:cNvSpPr/>
          <p:nvPr/>
        </p:nvSpPr>
        <p:spPr bwMode="white">
          <a:xfrm>
            <a:off x="7767074" y="2523340"/>
            <a:ext cx="485553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4FE940-1370-4CA0-A31F-DC2A547633EA}"/>
              </a:ext>
            </a:extLst>
          </p:cNvPr>
          <p:cNvSpPr/>
          <p:nvPr/>
        </p:nvSpPr>
        <p:spPr bwMode="white">
          <a:xfrm>
            <a:off x="2278412" y="4029409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27CC25-9136-462E-8215-51BFC75CBB42}"/>
              </a:ext>
            </a:extLst>
          </p:cNvPr>
          <p:cNvSpPr/>
          <p:nvPr/>
        </p:nvSpPr>
        <p:spPr bwMode="white">
          <a:xfrm>
            <a:off x="5492873" y="4029409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FBAB95B-9A48-4FC3-95C7-2914B66BCBB9}"/>
              </a:ext>
            </a:extLst>
          </p:cNvPr>
          <p:cNvSpPr/>
          <p:nvPr/>
        </p:nvSpPr>
        <p:spPr bwMode="white">
          <a:xfrm>
            <a:off x="9012518" y="4029408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119C335-27A1-4F8D-BDD8-AC096193EE90}"/>
              </a:ext>
            </a:extLst>
          </p:cNvPr>
          <p:cNvSpPr/>
          <p:nvPr/>
        </p:nvSpPr>
        <p:spPr bwMode="white">
          <a:xfrm>
            <a:off x="2178446" y="4844523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6D68376-FA72-40FB-A739-A5DA838FA57C}"/>
              </a:ext>
            </a:extLst>
          </p:cNvPr>
          <p:cNvSpPr/>
          <p:nvPr/>
        </p:nvSpPr>
        <p:spPr bwMode="white">
          <a:xfrm>
            <a:off x="5492873" y="4844522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CE0C33B-AB50-415F-9BED-412BC2BFC482}"/>
              </a:ext>
            </a:extLst>
          </p:cNvPr>
          <p:cNvSpPr/>
          <p:nvPr/>
        </p:nvSpPr>
        <p:spPr bwMode="white">
          <a:xfrm>
            <a:off x="8996931" y="4844521"/>
            <a:ext cx="303423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90646-FEF2-25E3-7DAF-989B38A138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6ED28A-E2AF-6EB8-E441-523383CE869D}"/>
              </a:ext>
            </a:extLst>
          </p:cNvPr>
          <p:cNvSpPr/>
          <p:nvPr/>
        </p:nvSpPr>
        <p:spPr bwMode="white">
          <a:xfrm>
            <a:off x="2648595" y="530696"/>
            <a:ext cx="352264" cy="70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33B11D-0184-7883-62E7-4C94CE75238B}"/>
              </a:ext>
            </a:extLst>
          </p:cNvPr>
          <p:cNvSpPr/>
          <p:nvPr/>
        </p:nvSpPr>
        <p:spPr bwMode="white">
          <a:xfrm>
            <a:off x="4168264" y="674441"/>
            <a:ext cx="323702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C5EC1A-15E4-A191-75C7-CAD27658100E}"/>
              </a:ext>
            </a:extLst>
          </p:cNvPr>
          <p:cNvSpPr/>
          <p:nvPr/>
        </p:nvSpPr>
        <p:spPr bwMode="white">
          <a:xfrm>
            <a:off x="7233917" y="674441"/>
            <a:ext cx="476033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55C8C6-3EC0-6CD0-E1A2-C0CD779EACEC}"/>
              </a:ext>
            </a:extLst>
          </p:cNvPr>
          <p:cNvSpPr/>
          <p:nvPr/>
        </p:nvSpPr>
        <p:spPr bwMode="white">
          <a:xfrm>
            <a:off x="6005752" y="1322382"/>
            <a:ext cx="1856528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71AEEA-F331-CF80-9E8E-851AC4AA7C4C}"/>
              </a:ext>
            </a:extLst>
          </p:cNvPr>
          <p:cNvSpPr/>
          <p:nvPr/>
        </p:nvSpPr>
        <p:spPr bwMode="white">
          <a:xfrm>
            <a:off x="3720793" y="1827394"/>
            <a:ext cx="1856528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F74F29-1928-01EB-7310-A0C976E8FF6C}"/>
              </a:ext>
            </a:extLst>
          </p:cNvPr>
          <p:cNvSpPr/>
          <p:nvPr/>
        </p:nvSpPr>
        <p:spPr bwMode="white">
          <a:xfrm>
            <a:off x="9328462" y="2360992"/>
            <a:ext cx="199933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88A7F3-3204-89A1-B4A2-73602BFE093F}"/>
              </a:ext>
            </a:extLst>
          </p:cNvPr>
          <p:cNvSpPr/>
          <p:nvPr/>
        </p:nvSpPr>
        <p:spPr bwMode="white">
          <a:xfrm>
            <a:off x="9328462" y="2684962"/>
            <a:ext cx="199933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46326E-05F2-422D-38BA-00D40E50DDA3}"/>
              </a:ext>
            </a:extLst>
          </p:cNvPr>
          <p:cNvSpPr/>
          <p:nvPr/>
        </p:nvSpPr>
        <p:spPr bwMode="white">
          <a:xfrm>
            <a:off x="2806809" y="3189975"/>
            <a:ext cx="209454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CAAE58-CF90-3E88-6050-95E17121C2E0}"/>
              </a:ext>
            </a:extLst>
          </p:cNvPr>
          <p:cNvSpPr/>
          <p:nvPr/>
        </p:nvSpPr>
        <p:spPr bwMode="white">
          <a:xfrm>
            <a:off x="8366876" y="3351960"/>
            <a:ext cx="485553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6007E2F-1E7D-BCE5-3B11-488525EB2B23}"/>
              </a:ext>
            </a:extLst>
          </p:cNvPr>
          <p:cNvSpPr/>
          <p:nvPr/>
        </p:nvSpPr>
        <p:spPr bwMode="white">
          <a:xfrm>
            <a:off x="2759206" y="3523473"/>
            <a:ext cx="285619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8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679887-2ADB-E4A2-BA62-69160002C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03"/>
          <a:stretch/>
        </p:blipFill>
        <p:spPr>
          <a:xfrm>
            <a:off x="360000" y="360000"/>
            <a:ext cx="11520000" cy="1587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D8EE56-7A71-6661-0959-A2FFDEA964BA}"/>
              </a:ext>
            </a:extLst>
          </p:cNvPr>
          <p:cNvSpPr/>
          <p:nvPr/>
        </p:nvSpPr>
        <p:spPr bwMode="white">
          <a:xfrm>
            <a:off x="6435280" y="483825"/>
            <a:ext cx="573439" cy="54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24DBEC-3F53-16C3-7D54-A07663F85597}"/>
              </a:ext>
            </a:extLst>
          </p:cNvPr>
          <p:cNvSpPr/>
          <p:nvPr/>
        </p:nvSpPr>
        <p:spPr bwMode="white">
          <a:xfrm>
            <a:off x="10413818" y="483824"/>
            <a:ext cx="573439" cy="690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2E0C7C-9D5B-EA3D-687F-AB2B22467DE9}"/>
              </a:ext>
            </a:extLst>
          </p:cNvPr>
          <p:cNvSpPr/>
          <p:nvPr/>
        </p:nvSpPr>
        <p:spPr bwMode="white">
          <a:xfrm>
            <a:off x="7671867" y="1474429"/>
            <a:ext cx="48555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F394951-E532-4EA7-9A4E-66976325F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0" t="45633" r="256" b="13877"/>
          <a:stretch/>
        </p:blipFill>
        <p:spPr>
          <a:xfrm>
            <a:off x="9032852" y="2999232"/>
            <a:ext cx="2847148" cy="170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>
            <a:extLst>
              <a:ext uri="{FF2B5EF4-FFF2-40B4-BE49-F238E27FC236}">
                <a16:creationId xmlns:a16="http://schemas.microsoft.com/office/drawing/2014/main" id="{7707A154-35BE-4493-A2BC-7E6052ED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39103" r="24544" b="23890"/>
          <a:stretch/>
        </p:blipFill>
        <p:spPr>
          <a:xfrm>
            <a:off x="749808" y="2002536"/>
            <a:ext cx="8302752" cy="155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C9F920-3FDD-41C6-ACE8-AE6ED31CD994}"/>
              </a:ext>
            </a:extLst>
          </p:cNvPr>
          <p:cNvSpPr/>
          <p:nvPr/>
        </p:nvSpPr>
        <p:spPr bwMode="white">
          <a:xfrm>
            <a:off x="2425983" y="2141182"/>
            <a:ext cx="35226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6B4EF9E-C262-4F73-839F-C64D20F5CF02}"/>
              </a:ext>
            </a:extLst>
          </p:cNvPr>
          <p:cNvSpPr/>
          <p:nvPr/>
        </p:nvSpPr>
        <p:spPr bwMode="white">
          <a:xfrm>
            <a:off x="3235239" y="3160361"/>
            <a:ext cx="78069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A29D416-4AC7-4EC4-82EB-9CA541AED84E}"/>
              </a:ext>
            </a:extLst>
          </p:cNvPr>
          <p:cNvSpPr/>
          <p:nvPr/>
        </p:nvSpPr>
        <p:spPr bwMode="white">
          <a:xfrm>
            <a:off x="7433851" y="3160361"/>
            <a:ext cx="21897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857147-61C6-636C-AF86-5662DE92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1384128"/>
            <a:ext cx="11520000" cy="3323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020A29-DE87-05BE-7150-AEB85310ED71}"/>
              </a:ext>
            </a:extLst>
          </p:cNvPr>
          <p:cNvSpPr/>
          <p:nvPr/>
        </p:nvSpPr>
        <p:spPr bwMode="white">
          <a:xfrm>
            <a:off x="10724986" y="1707866"/>
            <a:ext cx="257057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71E380-8B47-76C9-9B4D-EFA486FF7A2C}"/>
              </a:ext>
            </a:extLst>
          </p:cNvPr>
          <p:cNvSpPr/>
          <p:nvPr/>
        </p:nvSpPr>
        <p:spPr bwMode="white">
          <a:xfrm>
            <a:off x="10686904" y="2364864"/>
            <a:ext cx="295140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1A4E73-B093-D0CE-3590-9CBCB2E26836}"/>
              </a:ext>
            </a:extLst>
          </p:cNvPr>
          <p:cNvSpPr/>
          <p:nvPr/>
        </p:nvSpPr>
        <p:spPr bwMode="white">
          <a:xfrm>
            <a:off x="10724986" y="3259904"/>
            <a:ext cx="257057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712F9C-076A-BBCB-8D5E-BF956A73BA65}"/>
              </a:ext>
            </a:extLst>
          </p:cNvPr>
          <p:cNvSpPr/>
          <p:nvPr/>
        </p:nvSpPr>
        <p:spPr bwMode="white">
          <a:xfrm>
            <a:off x="10724986" y="4135902"/>
            <a:ext cx="257057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23D2775-7D8C-4337-9D55-802488315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5"/>
          <a:stretch/>
        </p:blipFill>
        <p:spPr>
          <a:xfrm>
            <a:off x="0" y="943940"/>
            <a:ext cx="11520000" cy="54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D88AE5-902D-4D59-A1A9-B79DAA40787A}"/>
              </a:ext>
            </a:extLst>
          </p:cNvPr>
          <p:cNvSpPr/>
          <p:nvPr/>
        </p:nvSpPr>
        <p:spPr bwMode="white">
          <a:xfrm>
            <a:off x="10720264" y="1110055"/>
            <a:ext cx="257057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82F64EB-C695-4D5E-B922-EBA9F82F3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9" r="40260" b="12789"/>
          <a:stretch/>
        </p:blipFill>
        <p:spPr>
          <a:xfrm>
            <a:off x="387432" y="361129"/>
            <a:ext cx="6882048" cy="53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9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764C4F-A1D8-A47A-9D87-EDCB903F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BA4286-DECB-C7E5-E664-693959AE341C}"/>
              </a:ext>
            </a:extLst>
          </p:cNvPr>
          <p:cNvSpPr/>
          <p:nvPr/>
        </p:nvSpPr>
        <p:spPr bwMode="white">
          <a:xfrm>
            <a:off x="9385586" y="970263"/>
            <a:ext cx="21897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89F458-4BA2-7B9B-3A3C-87317ACD3558}"/>
              </a:ext>
            </a:extLst>
          </p:cNvPr>
          <p:cNvSpPr/>
          <p:nvPr/>
        </p:nvSpPr>
        <p:spPr bwMode="white">
          <a:xfrm>
            <a:off x="8481123" y="2152649"/>
            <a:ext cx="266578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1C007B-0202-2CAA-61CD-9CC414EF490F}"/>
              </a:ext>
            </a:extLst>
          </p:cNvPr>
          <p:cNvSpPr/>
          <p:nvPr/>
        </p:nvSpPr>
        <p:spPr bwMode="white">
          <a:xfrm>
            <a:off x="8814347" y="3344571"/>
            <a:ext cx="228496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4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30B88-46A0-EF41-1017-35D320E5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07D095-126C-B769-8E29-7C3F419A6013}"/>
              </a:ext>
            </a:extLst>
          </p:cNvPr>
          <p:cNvSpPr/>
          <p:nvPr/>
        </p:nvSpPr>
        <p:spPr bwMode="white">
          <a:xfrm>
            <a:off x="10394776" y="1132766"/>
            <a:ext cx="209454" cy="2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BF7949-7CF2-22E6-1233-EA5280190C8F}"/>
              </a:ext>
            </a:extLst>
          </p:cNvPr>
          <p:cNvSpPr/>
          <p:nvPr/>
        </p:nvSpPr>
        <p:spPr bwMode="white">
          <a:xfrm>
            <a:off x="1635768" y="3498766"/>
            <a:ext cx="228495" cy="219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2AD454-250E-FB93-5541-C45F1E9F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DF147F-39DA-69BB-9307-98E354D98899}"/>
              </a:ext>
            </a:extLst>
          </p:cNvPr>
          <p:cNvSpPr/>
          <p:nvPr/>
        </p:nvSpPr>
        <p:spPr bwMode="white">
          <a:xfrm>
            <a:off x="2194921" y="1380830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62577BB-B6BA-47BC-BB81-80C1C5BAE7F9}"/>
              </a:ext>
            </a:extLst>
          </p:cNvPr>
          <p:cNvSpPr/>
          <p:nvPr/>
        </p:nvSpPr>
        <p:spPr bwMode="white">
          <a:xfrm>
            <a:off x="4615392" y="1380830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F68ACB3-7DE4-4F15-BFEF-8E7CB97F6A4E}"/>
              </a:ext>
            </a:extLst>
          </p:cNvPr>
          <p:cNvSpPr/>
          <p:nvPr/>
        </p:nvSpPr>
        <p:spPr bwMode="white">
          <a:xfrm>
            <a:off x="2379414" y="2281769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EA1859D-0BE2-4D77-92C8-04BE7E09A432}"/>
              </a:ext>
            </a:extLst>
          </p:cNvPr>
          <p:cNvSpPr/>
          <p:nvPr/>
        </p:nvSpPr>
        <p:spPr bwMode="white">
          <a:xfrm>
            <a:off x="7082118" y="1380830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0A5EA65-E1B1-402F-BFBB-43714B6B7CE1}"/>
              </a:ext>
            </a:extLst>
          </p:cNvPr>
          <p:cNvSpPr/>
          <p:nvPr/>
        </p:nvSpPr>
        <p:spPr bwMode="white">
          <a:xfrm>
            <a:off x="9987783" y="1407724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92AC4FB-7323-42CA-8E9A-CED1A8EFEF2A}"/>
              </a:ext>
            </a:extLst>
          </p:cNvPr>
          <p:cNvSpPr/>
          <p:nvPr/>
        </p:nvSpPr>
        <p:spPr bwMode="white">
          <a:xfrm>
            <a:off x="4646074" y="2281769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BAADC1D-8605-4994-8892-02792FA99972}"/>
              </a:ext>
            </a:extLst>
          </p:cNvPr>
          <p:cNvSpPr/>
          <p:nvPr/>
        </p:nvSpPr>
        <p:spPr bwMode="white">
          <a:xfrm>
            <a:off x="7148637" y="2281769"/>
            <a:ext cx="494492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B362B3B-F14A-40CA-A9CD-E5946478FB94}"/>
              </a:ext>
            </a:extLst>
          </p:cNvPr>
          <p:cNvSpPr/>
          <p:nvPr/>
        </p:nvSpPr>
        <p:spPr bwMode="white">
          <a:xfrm>
            <a:off x="10313178" y="2205688"/>
            <a:ext cx="587903" cy="65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2023-07-20T00:26:43Z</dcterms:created>
  <dcterms:modified xsi:type="dcterms:W3CDTF">2023-07-26T03:25:15Z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