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9" r:id="rId5"/>
    <p:sldId id="278" r:id="rId6"/>
    <p:sldId id="277" r:id="rId7"/>
    <p:sldId id="276" r:id="rId8"/>
    <p:sldId id="274" r:id="rId9"/>
    <p:sldId id="273" r:id="rId10"/>
    <p:sldId id="272" r:id="rId11"/>
    <p:sldId id="270" r:id="rId12"/>
    <p:sldId id="269" r:id="rId13"/>
    <p:sldId id="268" r:id="rId14"/>
    <p:sldId id="267" r:id="rId15"/>
    <p:sldId id="265" r:id="rId16"/>
    <p:sldId id="263" r:id="rId17"/>
    <p:sldId id="262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312000" y="1242898"/>
            <a:ext cx="3838659" cy="183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75846" y="1191814"/>
            <a:ext cx="3095801" cy="183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26314" y="2982860"/>
            <a:ext cx="3160859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19867" y="2982860"/>
            <a:ext cx="3389355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959471" y="2707771"/>
            <a:ext cx="590280" cy="21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39702" y="2707771"/>
            <a:ext cx="590280" cy="21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95900" y="2707771"/>
            <a:ext cx="723570" cy="21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026115" y="3251766"/>
            <a:ext cx="418909" cy="21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25388" y="3251766"/>
            <a:ext cx="418909" cy="219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57752" y="3261310"/>
            <a:ext cx="399867" cy="200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959471" y="1153252"/>
            <a:ext cx="485553" cy="55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164255" y="1171181"/>
            <a:ext cx="485553" cy="55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173341" y="1153252"/>
            <a:ext cx="485553" cy="550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314" y="2191096"/>
            <a:ext cx="4862392" cy="1237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/>
          <a:stretch>
            <a:fillRect/>
          </a:stretch>
        </p:blipFill>
        <p:spPr>
          <a:xfrm>
            <a:off x="763412" y="3300424"/>
            <a:ext cx="11213436" cy="3349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44952" y="4424951"/>
            <a:ext cx="4557871" cy="1581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83504" y="1398494"/>
            <a:ext cx="7368991" cy="945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62345"/>
            <a:ext cx="11520000" cy="3283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64264" y="3979756"/>
            <a:ext cx="7730776" cy="1029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2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59403" y="2096434"/>
            <a:ext cx="4635843" cy="9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4264" y="1461248"/>
            <a:ext cx="7445157" cy="927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3" y="2681881"/>
            <a:ext cx="11520000" cy="3674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31188" y="3922949"/>
            <a:ext cx="4701307" cy="182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6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1882588"/>
            <a:ext cx="5550545" cy="150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7" t="-2772" r="30400" b="61061"/>
          <a:stretch>
            <a:fillRect/>
          </a:stretch>
        </p:blipFill>
        <p:spPr>
          <a:xfrm>
            <a:off x="3875902" y="2651971"/>
            <a:ext cx="4440195" cy="1326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4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8644" y="1112698"/>
            <a:ext cx="323702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25454" y="1112698"/>
            <a:ext cx="352264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14677" y="1112698"/>
            <a:ext cx="342743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58016" y="1274670"/>
            <a:ext cx="352264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32260" y="1770117"/>
            <a:ext cx="645458" cy="695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25719" y="1932090"/>
            <a:ext cx="209454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63404" y="1932090"/>
            <a:ext cx="342743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48099" y="2741955"/>
            <a:ext cx="637884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56760" y="2732427"/>
            <a:ext cx="904462" cy="238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97289" y="3408902"/>
            <a:ext cx="428430" cy="695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015933" y="3325906"/>
            <a:ext cx="656925" cy="454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7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29123" y="474305"/>
            <a:ext cx="466512" cy="21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83239" y="969628"/>
            <a:ext cx="485553" cy="21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2198" y="1960275"/>
            <a:ext cx="790214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57355" y="2455598"/>
            <a:ext cx="333223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404" y="2950921"/>
            <a:ext cx="590280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06280" y="2950921"/>
            <a:ext cx="352264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37983" y="3446245"/>
            <a:ext cx="199932" cy="209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52694" y="979135"/>
            <a:ext cx="323702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29917" y="1960226"/>
            <a:ext cx="618842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52033" y="2455535"/>
            <a:ext cx="342743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92165" y="2950843"/>
            <a:ext cx="342743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2628" y="3446151"/>
            <a:ext cx="352264" cy="209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86776" y="3931934"/>
            <a:ext cx="485553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0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80264" y="979062"/>
            <a:ext cx="257057" cy="200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42181" y="1607649"/>
            <a:ext cx="295140" cy="26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/>
          <a:stretch>
            <a:fillRect/>
          </a:stretch>
        </p:blipFill>
        <p:spPr>
          <a:xfrm>
            <a:off x="799271" y="1881850"/>
            <a:ext cx="11204470" cy="1989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053023" y="2274011"/>
            <a:ext cx="295140" cy="267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3023" y="2933990"/>
            <a:ext cx="295140" cy="267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2543" y="3431366"/>
            <a:ext cx="285619" cy="267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09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9057" y="1399248"/>
            <a:ext cx="228495" cy="219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56561" y="2390824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08958" y="3372866"/>
            <a:ext cx="218975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4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35768" y="1056424"/>
            <a:ext cx="228495" cy="219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39504" y="2535134"/>
            <a:ext cx="266578" cy="209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78314" y="1647539"/>
            <a:ext cx="323702" cy="209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69657" y="1419789"/>
            <a:ext cx="577749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726172" y="1419789"/>
            <a:ext cx="1023381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93951" y="1431402"/>
            <a:ext cx="577749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370120" y="2302521"/>
            <a:ext cx="577749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169657" y="2302521"/>
            <a:ext cx="577749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726172" y="2302521"/>
            <a:ext cx="577749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709845" y="2331081"/>
            <a:ext cx="577749" cy="642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"/>
          <a:stretch>
            <a:fillRect/>
          </a:stretch>
        </p:blipFill>
        <p:spPr>
          <a:xfrm>
            <a:off x="790306" y="2843223"/>
            <a:ext cx="11240329" cy="293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矩形 19"/>
          <p:cNvSpPr/>
          <p:nvPr/>
        </p:nvSpPr>
        <p:spPr bwMode="white">
          <a:xfrm>
            <a:off x="1153469" y="4210215"/>
            <a:ext cx="2575849" cy="183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227492" y="4138497"/>
            <a:ext cx="2575849" cy="1838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7</cp:revision>
  <dcterms:created xsi:type="dcterms:W3CDTF">2023-07-20T00:26:00Z</dcterms:created>
  <dcterms:modified xsi:type="dcterms:W3CDTF">2023-07-26T09:28:27Z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