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8" r:id="rId5"/>
    <p:sldId id="277" r:id="rId6"/>
    <p:sldId id="276" r:id="rId7"/>
    <p:sldId id="291" r:id="rId8"/>
    <p:sldId id="274" r:id="rId9"/>
    <p:sldId id="272" r:id="rId10"/>
    <p:sldId id="271" r:id="rId11"/>
    <p:sldId id="269" r:id="rId12"/>
    <p:sldId id="268" r:id="rId13"/>
    <p:sldId id="266" r:id="rId14"/>
    <p:sldId id="264" r:id="rId15"/>
    <p:sldId id="262" r:id="rId16"/>
    <p:sldId id="260" r:id="rId17"/>
    <p:sldId id="258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110-Win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0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7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282181" y="2725343"/>
            <a:ext cx="323702" cy="276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597685" y="3249915"/>
            <a:ext cx="323702" cy="286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92561" y="3249915"/>
            <a:ext cx="437950" cy="247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14479" y="2763493"/>
            <a:ext cx="1456660" cy="1392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07074" y="4337210"/>
            <a:ext cx="637884" cy="219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71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1"/>
          <a:stretch>
            <a:fillRect/>
          </a:stretch>
        </p:blipFill>
        <p:spPr>
          <a:xfrm>
            <a:off x="1588165" y="2998694"/>
            <a:ext cx="9940447" cy="2562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26315" y="3290887"/>
            <a:ext cx="3172579" cy="2579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86133" y="3136678"/>
            <a:ext cx="5504329" cy="2579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9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23248" y="2074503"/>
            <a:ext cx="5432612" cy="854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 r="3891"/>
          <a:stretch>
            <a:fillRect/>
          </a:stretch>
        </p:blipFill>
        <p:spPr>
          <a:xfrm>
            <a:off x="808235" y="3028034"/>
            <a:ext cx="11071765" cy="3263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526401" y="4666397"/>
            <a:ext cx="5488045" cy="152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9665"/>
            <a:ext cx="11520000" cy="350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05059" y="1524353"/>
            <a:ext cx="6241081" cy="1451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3" y="3264565"/>
            <a:ext cx="11520000" cy="3075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231678" y="4389225"/>
            <a:ext cx="4975946" cy="1240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6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49883" y="1599971"/>
            <a:ext cx="7415457" cy="1403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76306"/>
            <a:ext cx="11520000" cy="3249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149884" y="4324544"/>
            <a:ext cx="5219104" cy="1063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9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54479" y="2066192"/>
            <a:ext cx="7592180" cy="1973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0" t="-697" r="30042" b="57092"/>
          <a:stretch>
            <a:fillRect/>
          </a:stretch>
        </p:blipFill>
        <p:spPr>
          <a:xfrm>
            <a:off x="3818546" y="2581523"/>
            <a:ext cx="4572000" cy="1392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61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662016" y="912300"/>
            <a:ext cx="209454" cy="219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30909" y="1407465"/>
            <a:ext cx="780694" cy="219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489983" y="1912153"/>
            <a:ext cx="199933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82710" y="2397797"/>
            <a:ext cx="761652" cy="219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87239" y="2892962"/>
            <a:ext cx="790214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910214" y="2892962"/>
            <a:ext cx="923504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301884" y="3388128"/>
            <a:ext cx="361785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786776" y="3388128"/>
            <a:ext cx="485553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843900" y="4378459"/>
            <a:ext cx="199933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65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090446" y="502820"/>
            <a:ext cx="476033" cy="218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83570" y="997931"/>
            <a:ext cx="466512" cy="218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49421" y="997931"/>
            <a:ext cx="476033" cy="218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15272" y="997931"/>
            <a:ext cx="476033" cy="218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86776" y="1997674"/>
            <a:ext cx="628363" cy="209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807140" y="2483264"/>
            <a:ext cx="771173" cy="218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28462" y="2978375"/>
            <a:ext cx="761652" cy="218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025785" y="3473486"/>
            <a:ext cx="647404" cy="218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271669" y="3968597"/>
            <a:ext cx="1113917" cy="218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788099" y="4444665"/>
            <a:ext cx="1047272" cy="228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5"/>
          <a:stretch>
            <a:fillRect/>
          </a:stretch>
        </p:blipFill>
        <p:spPr>
          <a:xfrm>
            <a:off x="360045" y="360045"/>
            <a:ext cx="11520170" cy="2554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880661" y="493441"/>
            <a:ext cx="352264" cy="209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825520" y="1484724"/>
            <a:ext cx="771173" cy="209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04958" y="1970833"/>
            <a:ext cx="771173" cy="219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82644" y="2466474"/>
            <a:ext cx="637884" cy="219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75"/>
          <a:stretch>
            <a:fillRect/>
          </a:stretch>
        </p:blipFill>
        <p:spPr>
          <a:xfrm>
            <a:off x="360680" y="857250"/>
            <a:ext cx="11520170" cy="1419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11042816" y="1381293"/>
            <a:ext cx="295140" cy="266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11080899" y="1895998"/>
            <a:ext cx="257057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img_1677721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0"/>
          <a:stretch>
            <a:fillRect/>
          </a:stretch>
        </p:blipFill>
        <p:spPr>
          <a:xfrm>
            <a:off x="773012" y="2151977"/>
            <a:ext cx="11107623" cy="1576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11026764" y="2362221"/>
            <a:ext cx="295140" cy="267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11026764" y="2878275"/>
            <a:ext cx="295140" cy="267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11064846" y="3413443"/>
            <a:ext cx="257057" cy="200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23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72859" y="1066016"/>
            <a:ext cx="228495" cy="219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5"/>
          <a:stretch>
            <a:fillRect/>
          </a:stretch>
        </p:blipFill>
        <p:spPr>
          <a:xfrm>
            <a:off x="817200" y="2983710"/>
            <a:ext cx="11014800" cy="3127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062423" y="3155346"/>
            <a:ext cx="209454" cy="219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58489" y="4700076"/>
            <a:ext cx="228495" cy="219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8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843900" y="988786"/>
            <a:ext cx="228495" cy="219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49090" y="3056161"/>
            <a:ext cx="218975" cy="219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8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39702" y="2161255"/>
            <a:ext cx="961586" cy="209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62743" y="2161255"/>
            <a:ext cx="1256727" cy="209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47636" y="2142194"/>
            <a:ext cx="1485223" cy="228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59471" y="2742612"/>
            <a:ext cx="675966" cy="209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29388" y="2733082"/>
            <a:ext cx="1113918" cy="219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90446" y="2714021"/>
            <a:ext cx="1199603" cy="238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959471" y="3314439"/>
            <a:ext cx="675966" cy="219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225388" y="3314439"/>
            <a:ext cx="799735" cy="219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47636" y="3295378"/>
            <a:ext cx="1485223" cy="238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6"/>
          <a:stretch>
            <a:fillRect/>
          </a:stretch>
        </p:blipFill>
        <p:spPr>
          <a:xfrm>
            <a:off x="870989" y="3922073"/>
            <a:ext cx="11009011" cy="2575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/>
        </p:nvSpPr>
        <p:spPr bwMode="white">
          <a:xfrm>
            <a:off x="1299418" y="5419928"/>
            <a:ext cx="1751801" cy="154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880073" y="5392562"/>
            <a:ext cx="1751801" cy="154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 rot="5400000">
            <a:off x="6420442" y="5347763"/>
            <a:ext cx="1860330" cy="198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 rot="5400000">
            <a:off x="9193774" y="4293164"/>
            <a:ext cx="1860330" cy="2307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6</cp:revision>
  <dcterms:created xsi:type="dcterms:W3CDTF">2023-07-20T00:26:00Z</dcterms:created>
  <dcterms:modified xsi:type="dcterms:W3CDTF">2023-07-26T09:27:45Z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