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EFB4E25D-F848-4C11-8E6A-931D949AD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5" t="49821" r="33307" b="8361"/>
          <a:stretch/>
        </p:blipFill>
        <p:spPr>
          <a:xfrm>
            <a:off x="3998259" y="3676116"/>
            <a:ext cx="4195482" cy="788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0C0063E-9564-4708-B327-E927E7F7FF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9" b="58182"/>
          <a:stretch/>
        </p:blipFill>
        <p:spPr>
          <a:xfrm>
            <a:off x="3240609" y="2392991"/>
            <a:ext cx="5942188" cy="788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87EC0D-D327-37FD-4A7E-C36683E5F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E113EC-4AD2-AEED-FA4D-6667EDD2E83E}"/>
              </a:ext>
            </a:extLst>
          </p:cNvPr>
          <p:cNvSpPr/>
          <p:nvPr/>
        </p:nvSpPr>
        <p:spPr bwMode="white">
          <a:xfrm>
            <a:off x="3273322" y="2962316"/>
            <a:ext cx="19041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F7F5F4-168F-6E1D-905D-38816A7B8A47}"/>
              </a:ext>
            </a:extLst>
          </p:cNvPr>
          <p:cNvSpPr/>
          <p:nvPr/>
        </p:nvSpPr>
        <p:spPr bwMode="white">
          <a:xfrm>
            <a:off x="4158743" y="2962316"/>
            <a:ext cx="19041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CCB225-0ECC-5B4B-567F-8B261818B90F}"/>
              </a:ext>
            </a:extLst>
          </p:cNvPr>
          <p:cNvSpPr/>
          <p:nvPr/>
        </p:nvSpPr>
        <p:spPr bwMode="white">
          <a:xfrm>
            <a:off x="6576991" y="2962316"/>
            <a:ext cx="19041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EC781B-6405-EF42-DD13-32B9005C1F36}"/>
              </a:ext>
            </a:extLst>
          </p:cNvPr>
          <p:cNvSpPr/>
          <p:nvPr/>
        </p:nvSpPr>
        <p:spPr bwMode="white">
          <a:xfrm>
            <a:off x="7462413" y="2962316"/>
            <a:ext cx="209454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A4BF6E-4B46-94AD-BDD4-6D9278B4F198}"/>
              </a:ext>
            </a:extLst>
          </p:cNvPr>
          <p:cNvSpPr/>
          <p:nvPr/>
        </p:nvSpPr>
        <p:spPr bwMode="white">
          <a:xfrm>
            <a:off x="10290049" y="2962316"/>
            <a:ext cx="209454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817690-F2A1-8B2B-6ACE-F6C9D4D4CAAA}"/>
              </a:ext>
            </a:extLst>
          </p:cNvPr>
          <p:cNvSpPr/>
          <p:nvPr/>
        </p:nvSpPr>
        <p:spPr bwMode="white">
          <a:xfrm>
            <a:off x="11184991" y="2962316"/>
            <a:ext cx="19993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A02EFB6-5425-A513-BB51-C1899F453773}"/>
              </a:ext>
            </a:extLst>
          </p:cNvPr>
          <p:cNvSpPr/>
          <p:nvPr/>
        </p:nvSpPr>
        <p:spPr bwMode="white">
          <a:xfrm>
            <a:off x="3101950" y="3791626"/>
            <a:ext cx="19993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4983321-31B6-3E34-7D68-1683C48E4031}"/>
              </a:ext>
            </a:extLst>
          </p:cNvPr>
          <p:cNvSpPr/>
          <p:nvPr/>
        </p:nvSpPr>
        <p:spPr bwMode="white">
          <a:xfrm>
            <a:off x="3996892" y="3791626"/>
            <a:ext cx="19993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ED0DB63-E570-2380-9D7C-A25F6C5BAA71}"/>
              </a:ext>
            </a:extLst>
          </p:cNvPr>
          <p:cNvSpPr/>
          <p:nvPr/>
        </p:nvSpPr>
        <p:spPr bwMode="white">
          <a:xfrm>
            <a:off x="4815669" y="3791626"/>
            <a:ext cx="33322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EC9A4A-5FE1-86A2-BE75-DEBCB484FBF0}"/>
              </a:ext>
            </a:extLst>
          </p:cNvPr>
          <p:cNvSpPr/>
          <p:nvPr/>
        </p:nvSpPr>
        <p:spPr bwMode="white">
          <a:xfrm>
            <a:off x="4749024" y="4201514"/>
            <a:ext cx="190413" cy="20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0707488-C5D8-19EF-8505-E245B04C728C}"/>
              </a:ext>
            </a:extLst>
          </p:cNvPr>
          <p:cNvSpPr/>
          <p:nvPr/>
        </p:nvSpPr>
        <p:spPr bwMode="white">
          <a:xfrm>
            <a:off x="5643966" y="4201514"/>
            <a:ext cx="190413" cy="20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984EAB0-FBE0-166D-83C8-5F7EA931767B}"/>
              </a:ext>
            </a:extLst>
          </p:cNvPr>
          <p:cNvSpPr/>
          <p:nvPr/>
        </p:nvSpPr>
        <p:spPr bwMode="white">
          <a:xfrm>
            <a:off x="6453223" y="4201514"/>
            <a:ext cx="342743" cy="20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889DFCC-F811-9B7B-6456-E6F370462F7D}"/>
              </a:ext>
            </a:extLst>
          </p:cNvPr>
          <p:cNvSpPr/>
          <p:nvPr/>
        </p:nvSpPr>
        <p:spPr bwMode="white">
          <a:xfrm>
            <a:off x="5853421" y="4620935"/>
            <a:ext cx="19041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07C2B60-A5B6-601E-51D9-7B148D86D4D8}"/>
              </a:ext>
            </a:extLst>
          </p:cNvPr>
          <p:cNvSpPr/>
          <p:nvPr/>
        </p:nvSpPr>
        <p:spPr bwMode="white">
          <a:xfrm>
            <a:off x="6738842" y="4620935"/>
            <a:ext cx="19993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5263A50-A0DC-FEC8-B993-D6377E091135}"/>
              </a:ext>
            </a:extLst>
          </p:cNvPr>
          <p:cNvSpPr/>
          <p:nvPr/>
        </p:nvSpPr>
        <p:spPr bwMode="white">
          <a:xfrm>
            <a:off x="7624264" y="4620935"/>
            <a:ext cx="19993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0FC87F4-4B94-56DB-8D2F-B0E9AE7D4629}"/>
              </a:ext>
            </a:extLst>
          </p:cNvPr>
          <p:cNvSpPr/>
          <p:nvPr/>
        </p:nvSpPr>
        <p:spPr bwMode="white">
          <a:xfrm>
            <a:off x="8519206" y="4620935"/>
            <a:ext cx="190414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BEEEE59-6934-8709-8C9E-E13744BD8666}"/>
              </a:ext>
            </a:extLst>
          </p:cNvPr>
          <p:cNvSpPr/>
          <p:nvPr/>
        </p:nvSpPr>
        <p:spPr bwMode="white">
          <a:xfrm>
            <a:off x="9337983" y="4620935"/>
            <a:ext cx="333223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2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60D911-7AD4-9BEB-B49B-1147CCAA2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9A9C1B-C686-957D-1DA7-08812D627D47}"/>
              </a:ext>
            </a:extLst>
          </p:cNvPr>
          <p:cNvSpPr/>
          <p:nvPr/>
        </p:nvSpPr>
        <p:spPr bwMode="white">
          <a:xfrm>
            <a:off x="3339966" y="2154075"/>
            <a:ext cx="142809" cy="20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5F306F-9D39-DD87-865A-3237B0DAA280}"/>
              </a:ext>
            </a:extLst>
          </p:cNvPr>
          <p:cNvSpPr/>
          <p:nvPr/>
        </p:nvSpPr>
        <p:spPr bwMode="white">
          <a:xfrm>
            <a:off x="5110809" y="2154075"/>
            <a:ext cx="209454" cy="20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3BED10-C56E-8976-9F04-E3EFA706EAA5}"/>
              </a:ext>
            </a:extLst>
          </p:cNvPr>
          <p:cNvSpPr/>
          <p:nvPr/>
        </p:nvSpPr>
        <p:spPr bwMode="white">
          <a:xfrm>
            <a:off x="7110148" y="2154075"/>
            <a:ext cx="199933" cy="20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9EF5BE-9175-06E5-3FF8-C54215FADDED}"/>
              </a:ext>
            </a:extLst>
          </p:cNvPr>
          <p:cNvSpPr/>
          <p:nvPr/>
        </p:nvSpPr>
        <p:spPr bwMode="white">
          <a:xfrm>
            <a:off x="9357024" y="2154075"/>
            <a:ext cx="314181" cy="20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B31733-E4CF-107F-479A-8C4A7743DD48}"/>
              </a:ext>
            </a:extLst>
          </p:cNvPr>
          <p:cNvSpPr/>
          <p:nvPr/>
        </p:nvSpPr>
        <p:spPr bwMode="white">
          <a:xfrm>
            <a:off x="3311404" y="2573965"/>
            <a:ext cx="209454" cy="190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6C891B-9C1A-9252-0707-A4082577A366}"/>
              </a:ext>
            </a:extLst>
          </p:cNvPr>
          <p:cNvSpPr/>
          <p:nvPr/>
        </p:nvSpPr>
        <p:spPr bwMode="white">
          <a:xfrm>
            <a:off x="5110809" y="2564422"/>
            <a:ext cx="199933" cy="20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00DF6F5-987C-028E-1165-137DD0C64631}"/>
              </a:ext>
            </a:extLst>
          </p:cNvPr>
          <p:cNvSpPr/>
          <p:nvPr/>
        </p:nvSpPr>
        <p:spPr bwMode="white">
          <a:xfrm>
            <a:off x="7062545" y="2564422"/>
            <a:ext cx="314181" cy="20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DF8F4B-98FD-2C56-102A-1AB6A6FF7C84}"/>
              </a:ext>
            </a:extLst>
          </p:cNvPr>
          <p:cNvSpPr/>
          <p:nvPr/>
        </p:nvSpPr>
        <p:spPr bwMode="white">
          <a:xfrm>
            <a:off x="9357024" y="2564422"/>
            <a:ext cx="314181" cy="20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F38C9B1-9B77-5082-54C6-290DDE88E735}"/>
              </a:ext>
            </a:extLst>
          </p:cNvPr>
          <p:cNvSpPr/>
          <p:nvPr/>
        </p:nvSpPr>
        <p:spPr bwMode="white">
          <a:xfrm>
            <a:off x="4825190" y="3003397"/>
            <a:ext cx="285619" cy="219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EC02FF9-9D02-D9E5-FAED-0F438C05B405}"/>
              </a:ext>
            </a:extLst>
          </p:cNvPr>
          <p:cNvSpPr/>
          <p:nvPr/>
        </p:nvSpPr>
        <p:spPr bwMode="white">
          <a:xfrm>
            <a:off x="8090776" y="3022483"/>
            <a:ext cx="342743" cy="200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7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7F8AC5-4B4A-AE10-ECF6-5568F1E11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8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F9F44B-82AB-8B8F-D051-321A4CF9E4EE}"/>
              </a:ext>
            </a:extLst>
          </p:cNvPr>
          <p:cNvSpPr/>
          <p:nvPr/>
        </p:nvSpPr>
        <p:spPr bwMode="white">
          <a:xfrm>
            <a:off x="5701090" y="1953949"/>
            <a:ext cx="199933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C9A3D8-735D-86A7-7A58-F43F5B8204D8}"/>
              </a:ext>
            </a:extLst>
          </p:cNvPr>
          <p:cNvSpPr/>
          <p:nvPr/>
        </p:nvSpPr>
        <p:spPr bwMode="white">
          <a:xfrm>
            <a:off x="8595371" y="1953949"/>
            <a:ext cx="314181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DC4349-8511-CB84-FF97-93CBDD524A2A}"/>
              </a:ext>
            </a:extLst>
          </p:cNvPr>
          <p:cNvSpPr/>
          <p:nvPr/>
        </p:nvSpPr>
        <p:spPr bwMode="white">
          <a:xfrm>
            <a:off x="1131173" y="2364368"/>
            <a:ext cx="304661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20FFBC-A0E6-0DE3-A0B7-D8001CA5E0C6}"/>
              </a:ext>
            </a:extLst>
          </p:cNvPr>
          <p:cNvSpPr/>
          <p:nvPr/>
        </p:nvSpPr>
        <p:spPr bwMode="white">
          <a:xfrm>
            <a:off x="3987371" y="2364368"/>
            <a:ext cx="333223" cy="20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476530-9473-99D8-1AF8-835F6E288E46}"/>
              </a:ext>
            </a:extLst>
          </p:cNvPr>
          <p:cNvSpPr/>
          <p:nvPr/>
        </p:nvSpPr>
        <p:spPr bwMode="white">
          <a:xfrm>
            <a:off x="8214545" y="2784331"/>
            <a:ext cx="199933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9DB79D-D9EA-082E-1371-12FE1374C968}"/>
              </a:ext>
            </a:extLst>
          </p:cNvPr>
          <p:cNvSpPr/>
          <p:nvPr/>
        </p:nvSpPr>
        <p:spPr bwMode="white">
          <a:xfrm>
            <a:off x="1997553" y="3204293"/>
            <a:ext cx="752132" cy="2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0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1A430E-8AC7-E34B-9E56-6681BF55D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BB37EE-BEF2-A72B-853B-EC5E6EE09C20}"/>
              </a:ext>
            </a:extLst>
          </p:cNvPr>
          <p:cNvSpPr/>
          <p:nvPr/>
        </p:nvSpPr>
        <p:spPr bwMode="white">
          <a:xfrm>
            <a:off x="1173033" y="2797204"/>
            <a:ext cx="9845934" cy="216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0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2023-07-26T03:10:01Z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