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FAC2F0-C9AE-6761-2DEA-A4113BF4E0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943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7702580-A857-D0AF-148D-B2E80B165ACB}"/>
              </a:ext>
            </a:extLst>
          </p:cNvPr>
          <p:cNvSpPr/>
          <p:nvPr/>
        </p:nvSpPr>
        <p:spPr bwMode="white">
          <a:xfrm>
            <a:off x="321917" y="455278"/>
            <a:ext cx="2199272" cy="504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5127142D-5A75-4A6D-9C75-1EB3982BE9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5" r="69152" b="62687"/>
          <a:stretch/>
        </p:blipFill>
        <p:spPr>
          <a:xfrm>
            <a:off x="4319224" y="2435552"/>
            <a:ext cx="3553552" cy="623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874A13E-7B8A-4B26-AD7E-D368CD0E23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08" t="24622" r="9731" b="21434"/>
          <a:stretch/>
        </p:blipFill>
        <p:spPr>
          <a:xfrm>
            <a:off x="5067656" y="3798606"/>
            <a:ext cx="2324456" cy="623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B27AF0-3FEB-EED9-6494-E210399B1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4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74BD5A-0EAB-5A6E-6631-C2AC16B6DA9B}"/>
              </a:ext>
            </a:extLst>
          </p:cNvPr>
          <p:cNvSpPr/>
          <p:nvPr/>
        </p:nvSpPr>
        <p:spPr bwMode="white">
          <a:xfrm>
            <a:off x="1873785" y="2698376"/>
            <a:ext cx="6350280" cy="825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33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895260-AE9F-F7CF-6AE7-6054005B3B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37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A0C8356-08D5-27AE-37CE-5776884507AA}"/>
              </a:ext>
            </a:extLst>
          </p:cNvPr>
          <p:cNvSpPr/>
          <p:nvPr/>
        </p:nvSpPr>
        <p:spPr bwMode="white">
          <a:xfrm>
            <a:off x="1797618" y="1438171"/>
            <a:ext cx="4907981" cy="1259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11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737A21-A0A9-BCCB-4C88-E744FD289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2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56B7E67-0711-F860-546C-AE447BF89092}"/>
              </a:ext>
            </a:extLst>
          </p:cNvPr>
          <p:cNvSpPr/>
          <p:nvPr/>
        </p:nvSpPr>
        <p:spPr bwMode="white">
          <a:xfrm>
            <a:off x="2130842" y="1963272"/>
            <a:ext cx="6902479" cy="868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13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D3B796-30D7-27D1-A9C2-ACE1FFEBA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7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35AF10E-3006-791A-C211-A1C70D2F9B44}"/>
              </a:ext>
            </a:extLst>
          </p:cNvPr>
          <p:cNvSpPr/>
          <p:nvPr/>
        </p:nvSpPr>
        <p:spPr bwMode="white">
          <a:xfrm>
            <a:off x="1778578" y="1420128"/>
            <a:ext cx="4218810" cy="1757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21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319F14-54CE-CD08-6C4B-795E3B177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6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A921665-A197-06EF-ABE4-F98E16F0278C}"/>
              </a:ext>
            </a:extLst>
          </p:cNvPr>
          <p:cNvSpPr/>
          <p:nvPr/>
        </p:nvSpPr>
        <p:spPr bwMode="white">
          <a:xfrm>
            <a:off x="2047937" y="2391804"/>
            <a:ext cx="6226487" cy="1696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65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2023-07-26T03:02:27Z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