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FC7DE1-7C8D-F340-83C8-A798F87BDC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14" b="29154"/>
          <a:stretch/>
        </p:blipFill>
        <p:spPr>
          <a:xfrm>
            <a:off x="3621184" y="3873381"/>
            <a:ext cx="5159351" cy="645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D33E421-E170-4964-8DE3-3FF015F0BB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5" r="69152" b="62687"/>
          <a:stretch/>
        </p:blipFill>
        <p:spPr>
          <a:xfrm>
            <a:off x="4319224" y="2435552"/>
            <a:ext cx="3553552" cy="623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48586C-A25A-64F8-8CC5-A9B15644B9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47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1A1841-6B78-5E47-52CF-82F6BF18A987}"/>
              </a:ext>
            </a:extLst>
          </p:cNvPr>
          <p:cNvSpPr/>
          <p:nvPr/>
        </p:nvSpPr>
        <p:spPr bwMode="white">
          <a:xfrm>
            <a:off x="7329123" y="1264675"/>
            <a:ext cx="590280" cy="25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3E1D91-8B94-9D4D-EB8B-BCD39F5A7F34}"/>
              </a:ext>
            </a:extLst>
          </p:cNvPr>
          <p:cNvSpPr/>
          <p:nvPr/>
        </p:nvSpPr>
        <p:spPr bwMode="white">
          <a:xfrm>
            <a:off x="7614743" y="1759866"/>
            <a:ext cx="590280" cy="25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6B8D48-F1D1-887A-C53E-9AC5EAE64156}"/>
              </a:ext>
            </a:extLst>
          </p:cNvPr>
          <p:cNvSpPr/>
          <p:nvPr/>
        </p:nvSpPr>
        <p:spPr bwMode="white">
          <a:xfrm>
            <a:off x="6605553" y="2226488"/>
            <a:ext cx="599801" cy="25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3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A1A8AC-FC8B-D84F-B67E-84F302C2CB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65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BD020C-9182-0EAC-D557-620E50A88821}"/>
              </a:ext>
            </a:extLst>
          </p:cNvPr>
          <p:cNvSpPr/>
          <p:nvPr/>
        </p:nvSpPr>
        <p:spPr bwMode="white">
          <a:xfrm>
            <a:off x="6738842" y="2250142"/>
            <a:ext cx="656925" cy="1483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B1685D-E138-DBAA-C74D-EE89F083DB48}"/>
              </a:ext>
            </a:extLst>
          </p:cNvPr>
          <p:cNvSpPr/>
          <p:nvPr/>
        </p:nvSpPr>
        <p:spPr bwMode="white">
          <a:xfrm>
            <a:off x="1407272" y="3190696"/>
            <a:ext cx="333223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BAA1B98-FA53-171C-F7F1-204FFB936985}"/>
              </a:ext>
            </a:extLst>
          </p:cNvPr>
          <p:cNvSpPr/>
          <p:nvPr/>
        </p:nvSpPr>
        <p:spPr bwMode="white">
          <a:xfrm>
            <a:off x="5605884" y="2456812"/>
            <a:ext cx="656925" cy="1277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81F5670-9E8A-2FEC-24A7-F9962E4DB69F}"/>
              </a:ext>
            </a:extLst>
          </p:cNvPr>
          <p:cNvSpPr/>
          <p:nvPr/>
        </p:nvSpPr>
        <p:spPr bwMode="white">
          <a:xfrm>
            <a:off x="2978181" y="3829271"/>
            <a:ext cx="199933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15373AE-7F1B-79B5-197D-7639B6743E54}"/>
              </a:ext>
            </a:extLst>
          </p:cNvPr>
          <p:cNvSpPr/>
          <p:nvPr/>
        </p:nvSpPr>
        <p:spPr bwMode="white">
          <a:xfrm>
            <a:off x="6795966" y="4791898"/>
            <a:ext cx="580760" cy="219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55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D6B4BA-6C5E-8129-02D3-6562CABE4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7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6633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5021F1-70B5-1FE6-E154-B2CD7DC5D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3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9DB90F0-A81E-AE6C-7A79-DCA70F5253C4}"/>
              </a:ext>
            </a:extLst>
          </p:cNvPr>
          <p:cNvSpPr/>
          <p:nvPr/>
        </p:nvSpPr>
        <p:spPr bwMode="white">
          <a:xfrm>
            <a:off x="6929811" y="1451970"/>
            <a:ext cx="3883847" cy="1162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6B96A0-E4BA-4F1B-7EA2-07110E55B20C}"/>
              </a:ext>
            </a:extLst>
          </p:cNvPr>
          <p:cNvSpPr/>
          <p:nvPr/>
        </p:nvSpPr>
        <p:spPr bwMode="white">
          <a:xfrm>
            <a:off x="693223" y="1846906"/>
            <a:ext cx="4760330" cy="2644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8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2023-07-26T03:02:58Z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