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1" r:id="rId6"/>
    <p:sldId id="265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249F7A8-FDD4-4282-1A1C-A61FE223D6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79" b="32228"/>
          <a:stretch/>
        </p:blipFill>
        <p:spPr>
          <a:xfrm>
            <a:off x="1812555" y="3762195"/>
            <a:ext cx="8734573" cy="6614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F280853F-EA57-492D-BE4B-64B1DDE73D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63" b="64957"/>
          <a:stretch/>
        </p:blipFill>
        <p:spPr>
          <a:xfrm>
            <a:off x="4342810" y="2314978"/>
            <a:ext cx="3506380" cy="669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5E3CE0D-4C81-8826-B5FD-8B51A9299C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376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5EFCD24-C1E9-7242-6181-C85DB9FAA1A6}"/>
              </a:ext>
            </a:extLst>
          </p:cNvPr>
          <p:cNvSpPr/>
          <p:nvPr/>
        </p:nvSpPr>
        <p:spPr bwMode="white">
          <a:xfrm>
            <a:off x="2759206" y="1750317"/>
            <a:ext cx="333223" cy="199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21E8150-1057-EA62-B411-37227D570D93}"/>
              </a:ext>
            </a:extLst>
          </p:cNvPr>
          <p:cNvSpPr/>
          <p:nvPr/>
        </p:nvSpPr>
        <p:spPr bwMode="white">
          <a:xfrm>
            <a:off x="6148561" y="1750317"/>
            <a:ext cx="342743" cy="199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86603C8-37D0-21B6-8010-78B069ACE955}"/>
              </a:ext>
            </a:extLst>
          </p:cNvPr>
          <p:cNvSpPr/>
          <p:nvPr/>
        </p:nvSpPr>
        <p:spPr bwMode="white">
          <a:xfrm>
            <a:off x="8290710" y="2216930"/>
            <a:ext cx="323702" cy="199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65E03B5-0969-54E8-5E45-7564A3BF229E}"/>
              </a:ext>
            </a:extLst>
          </p:cNvPr>
          <p:cNvSpPr/>
          <p:nvPr/>
        </p:nvSpPr>
        <p:spPr bwMode="white">
          <a:xfrm>
            <a:off x="2007074" y="2683543"/>
            <a:ext cx="333223" cy="199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CEA057F-8EE3-A298-E2F8-DBBCF64DD189}"/>
              </a:ext>
            </a:extLst>
          </p:cNvPr>
          <p:cNvSpPr/>
          <p:nvPr/>
        </p:nvSpPr>
        <p:spPr bwMode="white">
          <a:xfrm>
            <a:off x="4215867" y="3616770"/>
            <a:ext cx="590280" cy="199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31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57A86FA-E1D0-9164-0AF2-264DA7C26A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51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D2A9218-934E-F104-A697-CBB9BAF08EF0}"/>
              </a:ext>
            </a:extLst>
          </p:cNvPr>
          <p:cNvSpPr/>
          <p:nvPr/>
        </p:nvSpPr>
        <p:spPr bwMode="white">
          <a:xfrm>
            <a:off x="2359338" y="1416934"/>
            <a:ext cx="4606238" cy="1075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389095A8-054E-499C-B653-1671A1301F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3309389"/>
            <a:ext cx="11520000" cy="2919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1A1A080-6D9E-46C4-9079-21F1BCA79496}"/>
              </a:ext>
            </a:extLst>
          </p:cNvPr>
          <p:cNvSpPr/>
          <p:nvPr/>
        </p:nvSpPr>
        <p:spPr bwMode="white">
          <a:xfrm>
            <a:off x="2325817" y="4464023"/>
            <a:ext cx="4777123" cy="1506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88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55153CD-9A91-5FA4-17D9-B30C7DB938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06304"/>
            <a:ext cx="11520000" cy="27969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816B2C3-9764-90DA-A45F-73B89AC672B7}"/>
              </a:ext>
            </a:extLst>
          </p:cNvPr>
          <p:cNvSpPr/>
          <p:nvPr/>
        </p:nvSpPr>
        <p:spPr bwMode="white">
          <a:xfrm>
            <a:off x="2359338" y="1604084"/>
            <a:ext cx="4839321" cy="1220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33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g_16777215">
            <a:extLst>
              <a:ext uri="{FF2B5EF4-FFF2-40B4-BE49-F238E27FC236}">
                <a16:creationId xmlns:a16="http://schemas.microsoft.com/office/drawing/2014/main" id="{52865A99-1944-4555-8E33-BA66523DDD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96" y="415962"/>
            <a:ext cx="11520000" cy="3223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5CE409F-D2AB-4680-A17D-E9844F68C222}"/>
              </a:ext>
            </a:extLst>
          </p:cNvPr>
          <p:cNvSpPr/>
          <p:nvPr/>
        </p:nvSpPr>
        <p:spPr bwMode="white">
          <a:xfrm>
            <a:off x="2441634" y="2371022"/>
            <a:ext cx="4364191" cy="1566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9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6</cp:revision>
  <dcterms:created xsi:type="dcterms:W3CDTF">2023-07-20T00:26:43Z</dcterms:created>
  <dcterms:modified xsi:type="dcterms:W3CDTF">2023-07-26T02:57:34Z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