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2FE7A1-4057-06B7-8809-9E5AF062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7" b="25263"/>
          <a:stretch/>
        </p:blipFill>
        <p:spPr>
          <a:xfrm>
            <a:off x="4058789" y="3657259"/>
            <a:ext cx="4269665" cy="778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B2E0DF7-34D3-49C6-9592-A30065062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14978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E11E28-5B02-3DE2-8895-2D5B23185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64E5AA-259E-44B3-6F73-B01B1F486529}"/>
              </a:ext>
            </a:extLst>
          </p:cNvPr>
          <p:cNvSpPr/>
          <p:nvPr/>
        </p:nvSpPr>
        <p:spPr bwMode="white">
          <a:xfrm>
            <a:off x="11137388" y="1675060"/>
            <a:ext cx="247536" cy="19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67F2A9-1659-2E44-FCC3-4E01236DA59C}"/>
              </a:ext>
            </a:extLst>
          </p:cNvPr>
          <p:cNvSpPr/>
          <p:nvPr/>
        </p:nvSpPr>
        <p:spPr bwMode="white">
          <a:xfrm>
            <a:off x="11108826" y="2284943"/>
            <a:ext cx="276098" cy="25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D82A51-4362-6BE3-D73F-2C2790FABF45}"/>
              </a:ext>
            </a:extLst>
          </p:cNvPr>
          <p:cNvSpPr/>
          <p:nvPr/>
        </p:nvSpPr>
        <p:spPr bwMode="white">
          <a:xfrm>
            <a:off x="11137388" y="2952003"/>
            <a:ext cx="247536" cy="19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D6B5695-97FD-469B-8A29-007DD9483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2616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18F150-C186-4898-99A1-0A0D966AF214}"/>
              </a:ext>
            </a:extLst>
          </p:cNvPr>
          <p:cNvSpPr/>
          <p:nvPr/>
        </p:nvSpPr>
        <p:spPr bwMode="white">
          <a:xfrm>
            <a:off x="3758876" y="4403027"/>
            <a:ext cx="780694" cy="200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D846B3B-9230-4A12-9788-D06EC8F17F9C}"/>
              </a:ext>
            </a:extLst>
          </p:cNvPr>
          <p:cNvSpPr/>
          <p:nvPr/>
        </p:nvSpPr>
        <p:spPr bwMode="white">
          <a:xfrm>
            <a:off x="5263140" y="4403027"/>
            <a:ext cx="523636" cy="200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CB3B5D7-A6D8-4265-A123-E4B61B4BDC4C}"/>
              </a:ext>
            </a:extLst>
          </p:cNvPr>
          <p:cNvSpPr/>
          <p:nvPr/>
        </p:nvSpPr>
        <p:spPr bwMode="white">
          <a:xfrm>
            <a:off x="8005090" y="4403027"/>
            <a:ext cx="533156" cy="200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9971B4D-8099-4D33-89B4-0E36CF3E7F0C}"/>
              </a:ext>
            </a:extLst>
          </p:cNvPr>
          <p:cNvSpPr/>
          <p:nvPr/>
        </p:nvSpPr>
        <p:spPr bwMode="white">
          <a:xfrm>
            <a:off x="9376066" y="4403027"/>
            <a:ext cx="533157" cy="200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CE28C60-D99B-4B0C-82A5-3C82BCDC23A1}"/>
              </a:ext>
            </a:extLst>
          </p:cNvPr>
          <p:cNvSpPr/>
          <p:nvPr/>
        </p:nvSpPr>
        <p:spPr bwMode="white">
          <a:xfrm>
            <a:off x="2587834" y="4899589"/>
            <a:ext cx="428429" cy="19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D907421-44D3-4915-A4B5-2C13FEB0AF6F}"/>
              </a:ext>
            </a:extLst>
          </p:cNvPr>
          <p:cNvSpPr/>
          <p:nvPr/>
        </p:nvSpPr>
        <p:spPr bwMode="white">
          <a:xfrm>
            <a:off x="3825520" y="4899589"/>
            <a:ext cx="675966" cy="19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144D452-23F6-4A3A-945D-038D9D174035}"/>
              </a:ext>
            </a:extLst>
          </p:cNvPr>
          <p:cNvSpPr/>
          <p:nvPr/>
        </p:nvSpPr>
        <p:spPr bwMode="white">
          <a:xfrm>
            <a:off x="6634115" y="4899589"/>
            <a:ext cx="552198" cy="19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49475DC-6DC5-492F-88D5-A15912C29B6C}"/>
              </a:ext>
            </a:extLst>
          </p:cNvPr>
          <p:cNvSpPr/>
          <p:nvPr/>
        </p:nvSpPr>
        <p:spPr bwMode="white">
          <a:xfrm>
            <a:off x="8005090" y="4899589"/>
            <a:ext cx="552198" cy="19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C9761A9-48FD-4F3F-86D9-7A20458C635C}"/>
              </a:ext>
            </a:extLst>
          </p:cNvPr>
          <p:cNvSpPr/>
          <p:nvPr/>
        </p:nvSpPr>
        <p:spPr bwMode="white">
          <a:xfrm>
            <a:off x="2464065" y="5320649"/>
            <a:ext cx="552198" cy="49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E08A1CF-8380-4E50-80A7-E8F1DF24CD12}"/>
              </a:ext>
            </a:extLst>
          </p:cNvPr>
          <p:cNvSpPr/>
          <p:nvPr/>
        </p:nvSpPr>
        <p:spPr bwMode="white">
          <a:xfrm>
            <a:off x="5234578" y="5320649"/>
            <a:ext cx="552198" cy="49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4664735-E557-4A55-A8E3-30F7B9CA5397}"/>
              </a:ext>
            </a:extLst>
          </p:cNvPr>
          <p:cNvSpPr/>
          <p:nvPr/>
        </p:nvSpPr>
        <p:spPr bwMode="white">
          <a:xfrm>
            <a:off x="6639175" y="5320649"/>
            <a:ext cx="552198" cy="49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5931A87-957F-4D9F-AFBE-E284587D330A}"/>
              </a:ext>
            </a:extLst>
          </p:cNvPr>
          <p:cNvSpPr/>
          <p:nvPr/>
        </p:nvSpPr>
        <p:spPr bwMode="white">
          <a:xfrm>
            <a:off x="9376066" y="5330198"/>
            <a:ext cx="552198" cy="49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6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7D1CE8-F7E7-569B-C9D5-05C66E354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6125B0-3926-87A2-F8C4-E7F33E4E52E3}"/>
              </a:ext>
            </a:extLst>
          </p:cNvPr>
          <p:cNvSpPr/>
          <p:nvPr/>
        </p:nvSpPr>
        <p:spPr bwMode="white">
          <a:xfrm>
            <a:off x="1761136" y="1997276"/>
            <a:ext cx="4558982" cy="114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C55305-C56A-71C7-E445-A5EE9C654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3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A03A81-E80B-583C-3C4D-34F33617144A}"/>
              </a:ext>
            </a:extLst>
          </p:cNvPr>
          <p:cNvSpPr/>
          <p:nvPr/>
        </p:nvSpPr>
        <p:spPr bwMode="white">
          <a:xfrm>
            <a:off x="2349818" y="1541929"/>
            <a:ext cx="6959603" cy="88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53125E7D-5CAF-433E-828A-A42E96CB0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46535"/>
            <a:ext cx="11520000" cy="298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2F7656-466E-4AD5-A9FD-EFFC4CCCF9C8}"/>
              </a:ext>
            </a:extLst>
          </p:cNvPr>
          <p:cNvSpPr/>
          <p:nvPr/>
        </p:nvSpPr>
        <p:spPr bwMode="white">
          <a:xfrm>
            <a:off x="2296029" y="4008092"/>
            <a:ext cx="5198464" cy="190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5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2023-07-26T02:59:01Z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