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5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16A30A-9001-FF86-4B64-7F2340A9F4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05" b="29449"/>
          <a:stretch/>
        </p:blipFill>
        <p:spPr>
          <a:xfrm>
            <a:off x="3940996" y="3777009"/>
            <a:ext cx="4549751" cy="587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74D53D2-98AE-4986-8771-A4B45D2F39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3" b="64957"/>
          <a:stretch/>
        </p:blipFill>
        <p:spPr>
          <a:xfrm>
            <a:off x="4342810" y="2314978"/>
            <a:ext cx="3506380" cy="669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E9C977-D169-A3BE-E5C3-0D3E258C5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7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0CFF1C-E695-128C-3B87-E46CC0275C79}"/>
              </a:ext>
            </a:extLst>
          </p:cNvPr>
          <p:cNvSpPr/>
          <p:nvPr/>
        </p:nvSpPr>
        <p:spPr bwMode="white">
          <a:xfrm>
            <a:off x="1331107" y="2343939"/>
            <a:ext cx="590280" cy="267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156F83-999C-717D-6AF5-DBB7CED226DC}"/>
              </a:ext>
            </a:extLst>
          </p:cNvPr>
          <p:cNvSpPr/>
          <p:nvPr/>
        </p:nvSpPr>
        <p:spPr bwMode="white">
          <a:xfrm>
            <a:off x="8538247" y="2859001"/>
            <a:ext cx="314181" cy="20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24BAD8-920D-F5DA-3C73-1C33132DB677}"/>
              </a:ext>
            </a:extLst>
          </p:cNvPr>
          <p:cNvSpPr/>
          <p:nvPr/>
        </p:nvSpPr>
        <p:spPr bwMode="white">
          <a:xfrm>
            <a:off x="7214876" y="3345448"/>
            <a:ext cx="199933" cy="20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1EB971-3370-C7BE-B17C-237DABEC20C8}"/>
              </a:ext>
            </a:extLst>
          </p:cNvPr>
          <p:cNvSpPr/>
          <p:nvPr/>
        </p:nvSpPr>
        <p:spPr bwMode="white">
          <a:xfrm>
            <a:off x="8928595" y="3345448"/>
            <a:ext cx="333223" cy="20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91C49EA-3B9C-0CF9-FDE3-5BE9C8E95F16}"/>
              </a:ext>
            </a:extLst>
          </p:cNvPr>
          <p:cNvSpPr/>
          <p:nvPr/>
        </p:nvSpPr>
        <p:spPr bwMode="white">
          <a:xfrm>
            <a:off x="3454214" y="3831894"/>
            <a:ext cx="323702" cy="20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65D94B8-ECF2-2CBA-5E2D-2BD8EA2B7755}"/>
              </a:ext>
            </a:extLst>
          </p:cNvPr>
          <p:cNvSpPr/>
          <p:nvPr/>
        </p:nvSpPr>
        <p:spPr bwMode="white">
          <a:xfrm>
            <a:off x="7081586" y="3831894"/>
            <a:ext cx="323702" cy="20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15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8523DA-0DEB-E3F8-54C8-C4C866A70A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9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C90D9E-375B-706B-6975-782B0A6C0B19}"/>
              </a:ext>
            </a:extLst>
          </p:cNvPr>
          <p:cNvSpPr/>
          <p:nvPr/>
        </p:nvSpPr>
        <p:spPr bwMode="white">
          <a:xfrm>
            <a:off x="2083239" y="1553407"/>
            <a:ext cx="4586502" cy="902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C04C0B4D-5C6A-46F6-A799-B6DA3D4EA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3" y="3329199"/>
            <a:ext cx="11520000" cy="2989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669325-02BA-4454-96D3-5E4B8C47ACEE}"/>
              </a:ext>
            </a:extLst>
          </p:cNvPr>
          <p:cNvSpPr/>
          <p:nvPr/>
        </p:nvSpPr>
        <p:spPr bwMode="white">
          <a:xfrm>
            <a:off x="2154402" y="4394588"/>
            <a:ext cx="5045950" cy="87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0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13E6AF-1275-E450-57E5-60BEF38C7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2880"/>
            <a:ext cx="11520000" cy="2567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4A3920-2A53-D24F-9849-653303A76D4D}"/>
              </a:ext>
            </a:extLst>
          </p:cNvPr>
          <p:cNvSpPr/>
          <p:nvPr/>
        </p:nvSpPr>
        <p:spPr bwMode="white">
          <a:xfrm>
            <a:off x="2073719" y="1239579"/>
            <a:ext cx="5912330" cy="98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0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>
            <a:extLst>
              <a:ext uri="{FF2B5EF4-FFF2-40B4-BE49-F238E27FC236}">
                <a16:creationId xmlns:a16="http://schemas.microsoft.com/office/drawing/2014/main" id="{912E350A-3586-47BF-8C37-693FA7325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11290"/>
            <a:ext cx="11520000" cy="322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D1C88A-9B4D-46F1-A1BE-C287881834F1}"/>
              </a:ext>
            </a:extLst>
          </p:cNvPr>
          <p:cNvSpPr/>
          <p:nvPr/>
        </p:nvSpPr>
        <p:spPr bwMode="white">
          <a:xfrm>
            <a:off x="1728587" y="1822991"/>
            <a:ext cx="5293672" cy="1911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30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